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5" autoAdjust="0"/>
    <p:restoredTop sz="94660"/>
  </p:normalViewPr>
  <p:slideViewPr>
    <p:cSldViewPr snapToGrid="0">
      <p:cViewPr varScale="1">
        <p:scale>
          <a:sx n="111" d="100"/>
          <a:sy n="111" d="100"/>
        </p:scale>
        <p:origin x="342"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и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uk-UA" smtClean="0"/>
              <a:t>Зразок заголовка</a:t>
            </a:r>
            <a:endParaRPr lang="en-US"/>
          </a:p>
        </p:txBody>
      </p:sp>
      <p:sp>
        <p:nvSpPr>
          <p:cNvPr id="3" name="Пі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uk-UA" smtClean="0"/>
              <a:t>Клацніть, щоб редагувати стиль зразка підзаголовка</a:t>
            </a:r>
            <a:endParaRPr lang="en-US"/>
          </a:p>
        </p:txBody>
      </p:sp>
      <p:sp>
        <p:nvSpPr>
          <p:cNvPr id="4" name="Місце для дати 3"/>
          <p:cNvSpPr>
            <a:spLocks noGrp="1"/>
          </p:cNvSpPr>
          <p:nvPr>
            <p:ph type="dt" sz="half" idx="10"/>
          </p:nvPr>
        </p:nvSpPr>
        <p:spPr/>
        <p:txBody>
          <a:bodyPr/>
          <a:lstStyle/>
          <a:p>
            <a:fld id="{026A8CAC-3A99-4346-8013-14AF4E296E6B}" type="datetimeFigureOut">
              <a:rPr lang="en-US" smtClean="0"/>
              <a:t>2/7/2022</a:t>
            </a:fld>
            <a:endParaRPr lang="en-US"/>
          </a:p>
        </p:txBody>
      </p:sp>
      <p:sp>
        <p:nvSpPr>
          <p:cNvPr id="5" name="Місце для нижнього колонтитула 4"/>
          <p:cNvSpPr>
            <a:spLocks noGrp="1"/>
          </p:cNvSpPr>
          <p:nvPr>
            <p:ph type="ftr" sz="quarter" idx="11"/>
          </p:nvPr>
        </p:nvSpPr>
        <p:spPr/>
        <p:txBody>
          <a:bodyPr/>
          <a:lstStyle/>
          <a:p>
            <a:endParaRPr lang="en-US"/>
          </a:p>
        </p:txBody>
      </p:sp>
      <p:sp>
        <p:nvSpPr>
          <p:cNvPr id="6" name="Місце для номера слайда 5"/>
          <p:cNvSpPr>
            <a:spLocks noGrp="1"/>
          </p:cNvSpPr>
          <p:nvPr>
            <p:ph type="sldNum" sz="quarter" idx="12"/>
          </p:nvPr>
        </p:nvSpPr>
        <p:spPr/>
        <p:txBody>
          <a:bodyPr/>
          <a:lstStyle/>
          <a:p>
            <a:fld id="{387E9ABC-235D-462B-B1B6-F257F88287BF}" type="slidenum">
              <a:rPr lang="en-US" smtClean="0"/>
              <a:t>‹№›</a:t>
            </a:fld>
            <a:endParaRPr lang="en-US"/>
          </a:p>
        </p:txBody>
      </p:sp>
    </p:spTree>
    <p:extLst>
      <p:ext uri="{BB962C8B-B14F-4D97-AF65-F5344CB8AC3E}">
        <p14:creationId xmlns:p14="http://schemas.microsoft.com/office/powerpoint/2010/main" val="28766968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і вертикальни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en-US"/>
          </a:p>
        </p:txBody>
      </p:sp>
      <p:sp>
        <p:nvSpPr>
          <p:cNvPr id="3" name="Місце для вертикального тексту 2"/>
          <p:cNvSpPr>
            <a:spLocks noGrp="1"/>
          </p:cNvSpPr>
          <p:nvPr>
            <p:ph type="body" orient="vert" idx="1"/>
          </p:nvPr>
        </p:nvSpPr>
        <p:spPr/>
        <p:txBody>
          <a:bodyPr vert="eaVert"/>
          <a:lstStyle/>
          <a:p>
            <a:pPr lvl="0"/>
            <a:r>
              <a:rPr lang="uk-UA" smtClean="0"/>
              <a:t>Редагувати стиль зразка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a:p>
        </p:txBody>
      </p:sp>
      <p:sp>
        <p:nvSpPr>
          <p:cNvPr id="4" name="Місце для дати 3"/>
          <p:cNvSpPr>
            <a:spLocks noGrp="1"/>
          </p:cNvSpPr>
          <p:nvPr>
            <p:ph type="dt" sz="half" idx="10"/>
          </p:nvPr>
        </p:nvSpPr>
        <p:spPr/>
        <p:txBody>
          <a:bodyPr/>
          <a:lstStyle/>
          <a:p>
            <a:fld id="{026A8CAC-3A99-4346-8013-14AF4E296E6B}" type="datetimeFigureOut">
              <a:rPr lang="en-US" smtClean="0"/>
              <a:t>2/7/2022</a:t>
            </a:fld>
            <a:endParaRPr lang="en-US"/>
          </a:p>
        </p:txBody>
      </p:sp>
      <p:sp>
        <p:nvSpPr>
          <p:cNvPr id="5" name="Місце для нижнього колонтитула 4"/>
          <p:cNvSpPr>
            <a:spLocks noGrp="1"/>
          </p:cNvSpPr>
          <p:nvPr>
            <p:ph type="ftr" sz="quarter" idx="11"/>
          </p:nvPr>
        </p:nvSpPr>
        <p:spPr/>
        <p:txBody>
          <a:bodyPr/>
          <a:lstStyle/>
          <a:p>
            <a:endParaRPr lang="en-US"/>
          </a:p>
        </p:txBody>
      </p:sp>
      <p:sp>
        <p:nvSpPr>
          <p:cNvPr id="6" name="Місце для номера слайда 5"/>
          <p:cNvSpPr>
            <a:spLocks noGrp="1"/>
          </p:cNvSpPr>
          <p:nvPr>
            <p:ph type="sldNum" sz="quarter" idx="12"/>
          </p:nvPr>
        </p:nvSpPr>
        <p:spPr/>
        <p:txBody>
          <a:bodyPr/>
          <a:lstStyle/>
          <a:p>
            <a:fld id="{387E9ABC-235D-462B-B1B6-F257F88287BF}" type="slidenum">
              <a:rPr lang="en-US" smtClean="0"/>
              <a:t>‹№›</a:t>
            </a:fld>
            <a:endParaRPr lang="en-US"/>
          </a:p>
        </p:txBody>
      </p:sp>
    </p:spTree>
    <p:extLst>
      <p:ext uri="{BB962C8B-B14F-4D97-AF65-F5344CB8AC3E}">
        <p14:creationId xmlns:p14="http://schemas.microsoft.com/office/powerpoint/2010/main" val="19328031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ий заголовок і текст">
    <p:spTree>
      <p:nvGrpSpPr>
        <p:cNvPr id="1" name=""/>
        <p:cNvGrpSpPr/>
        <p:nvPr/>
      </p:nvGrpSpPr>
      <p:grpSpPr>
        <a:xfrm>
          <a:off x="0" y="0"/>
          <a:ext cx="0" cy="0"/>
          <a:chOff x="0" y="0"/>
          <a:chExt cx="0" cy="0"/>
        </a:xfrm>
      </p:grpSpPr>
      <p:sp>
        <p:nvSpPr>
          <p:cNvPr id="2" name="Вертикальний заголовок 1"/>
          <p:cNvSpPr>
            <a:spLocks noGrp="1"/>
          </p:cNvSpPr>
          <p:nvPr>
            <p:ph type="title" orient="vert"/>
          </p:nvPr>
        </p:nvSpPr>
        <p:spPr>
          <a:xfrm>
            <a:off x="8724900" y="365125"/>
            <a:ext cx="2628900" cy="5811838"/>
          </a:xfrm>
        </p:spPr>
        <p:txBody>
          <a:bodyPr vert="eaVert"/>
          <a:lstStyle/>
          <a:p>
            <a:r>
              <a:rPr lang="uk-UA" smtClean="0"/>
              <a:t>Зразок заголовка</a:t>
            </a:r>
            <a:endParaRPr lang="en-US"/>
          </a:p>
        </p:txBody>
      </p:sp>
      <p:sp>
        <p:nvSpPr>
          <p:cNvPr id="3" name="Місце для вертикального тексту 2"/>
          <p:cNvSpPr>
            <a:spLocks noGrp="1"/>
          </p:cNvSpPr>
          <p:nvPr>
            <p:ph type="body" orient="vert" idx="1"/>
          </p:nvPr>
        </p:nvSpPr>
        <p:spPr>
          <a:xfrm>
            <a:off x="838200" y="365125"/>
            <a:ext cx="7734300" cy="5811838"/>
          </a:xfrm>
        </p:spPr>
        <p:txBody>
          <a:bodyPr vert="eaVert"/>
          <a:lstStyle/>
          <a:p>
            <a:pPr lvl="0"/>
            <a:r>
              <a:rPr lang="uk-UA" smtClean="0"/>
              <a:t>Редагувати стиль зразка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a:p>
        </p:txBody>
      </p:sp>
      <p:sp>
        <p:nvSpPr>
          <p:cNvPr id="4" name="Місце для дати 3"/>
          <p:cNvSpPr>
            <a:spLocks noGrp="1"/>
          </p:cNvSpPr>
          <p:nvPr>
            <p:ph type="dt" sz="half" idx="10"/>
          </p:nvPr>
        </p:nvSpPr>
        <p:spPr/>
        <p:txBody>
          <a:bodyPr/>
          <a:lstStyle/>
          <a:p>
            <a:fld id="{026A8CAC-3A99-4346-8013-14AF4E296E6B}" type="datetimeFigureOut">
              <a:rPr lang="en-US" smtClean="0"/>
              <a:t>2/7/2022</a:t>
            </a:fld>
            <a:endParaRPr lang="en-US"/>
          </a:p>
        </p:txBody>
      </p:sp>
      <p:sp>
        <p:nvSpPr>
          <p:cNvPr id="5" name="Місце для нижнього колонтитула 4"/>
          <p:cNvSpPr>
            <a:spLocks noGrp="1"/>
          </p:cNvSpPr>
          <p:nvPr>
            <p:ph type="ftr" sz="quarter" idx="11"/>
          </p:nvPr>
        </p:nvSpPr>
        <p:spPr/>
        <p:txBody>
          <a:bodyPr/>
          <a:lstStyle/>
          <a:p>
            <a:endParaRPr lang="en-US"/>
          </a:p>
        </p:txBody>
      </p:sp>
      <p:sp>
        <p:nvSpPr>
          <p:cNvPr id="6" name="Місце для номера слайда 5"/>
          <p:cNvSpPr>
            <a:spLocks noGrp="1"/>
          </p:cNvSpPr>
          <p:nvPr>
            <p:ph type="sldNum" sz="quarter" idx="12"/>
          </p:nvPr>
        </p:nvSpPr>
        <p:spPr/>
        <p:txBody>
          <a:bodyPr/>
          <a:lstStyle/>
          <a:p>
            <a:fld id="{387E9ABC-235D-462B-B1B6-F257F88287BF}" type="slidenum">
              <a:rPr lang="en-US" smtClean="0"/>
              <a:t>‹№›</a:t>
            </a:fld>
            <a:endParaRPr lang="en-US"/>
          </a:p>
        </p:txBody>
      </p:sp>
    </p:spTree>
    <p:extLst>
      <p:ext uri="{BB962C8B-B14F-4D97-AF65-F5344CB8AC3E}">
        <p14:creationId xmlns:p14="http://schemas.microsoft.com/office/powerpoint/2010/main" val="27710875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Титульний слайд">
    <p:spTree>
      <p:nvGrpSpPr>
        <p:cNvPr id="1" name=""/>
        <p:cNvGrpSpPr/>
        <p:nvPr/>
      </p:nvGrpSpPr>
      <p:grpSpPr>
        <a:xfrm>
          <a:off x="0" y="0"/>
          <a:ext cx="0" cy="0"/>
          <a:chOff x="0" y="0"/>
          <a:chExt cx="0" cy="0"/>
        </a:xfrm>
      </p:grpSpPr>
      <p:pic>
        <p:nvPicPr>
          <p:cNvPr id="3" name="Рисунок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84" y="0"/>
            <a:ext cx="12185233" cy="6858000"/>
          </a:xfrm>
          <a:prstGeom prst="rect">
            <a:avLst/>
          </a:prstGeom>
        </p:spPr>
      </p:pic>
    </p:spTree>
    <p:extLst>
      <p:ext uri="{BB962C8B-B14F-4D97-AF65-F5344CB8AC3E}">
        <p14:creationId xmlns:p14="http://schemas.microsoft.com/office/powerpoint/2010/main" val="18393850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і об’є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en-US"/>
          </a:p>
        </p:txBody>
      </p:sp>
      <p:sp>
        <p:nvSpPr>
          <p:cNvPr id="3" name="Місце для вмісту 2"/>
          <p:cNvSpPr>
            <a:spLocks noGrp="1"/>
          </p:cNvSpPr>
          <p:nvPr>
            <p:ph idx="1"/>
          </p:nvPr>
        </p:nvSpPr>
        <p:spPr/>
        <p:txBody>
          <a:bodyPr/>
          <a:lstStyle/>
          <a:p>
            <a:pPr lvl="0"/>
            <a:r>
              <a:rPr lang="uk-UA" smtClean="0"/>
              <a:t>Редагувати стиль зразка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a:p>
        </p:txBody>
      </p:sp>
      <p:sp>
        <p:nvSpPr>
          <p:cNvPr id="4" name="Місце для дати 3"/>
          <p:cNvSpPr>
            <a:spLocks noGrp="1"/>
          </p:cNvSpPr>
          <p:nvPr>
            <p:ph type="dt" sz="half" idx="10"/>
          </p:nvPr>
        </p:nvSpPr>
        <p:spPr/>
        <p:txBody>
          <a:bodyPr/>
          <a:lstStyle/>
          <a:p>
            <a:fld id="{026A8CAC-3A99-4346-8013-14AF4E296E6B}" type="datetimeFigureOut">
              <a:rPr lang="en-US" smtClean="0"/>
              <a:t>2/7/2022</a:t>
            </a:fld>
            <a:endParaRPr lang="en-US"/>
          </a:p>
        </p:txBody>
      </p:sp>
      <p:sp>
        <p:nvSpPr>
          <p:cNvPr id="5" name="Місце для нижнього колонтитула 4"/>
          <p:cNvSpPr>
            <a:spLocks noGrp="1"/>
          </p:cNvSpPr>
          <p:nvPr>
            <p:ph type="ftr" sz="quarter" idx="11"/>
          </p:nvPr>
        </p:nvSpPr>
        <p:spPr/>
        <p:txBody>
          <a:bodyPr/>
          <a:lstStyle/>
          <a:p>
            <a:endParaRPr lang="en-US"/>
          </a:p>
        </p:txBody>
      </p:sp>
      <p:sp>
        <p:nvSpPr>
          <p:cNvPr id="6" name="Місце для номера слайда 5"/>
          <p:cNvSpPr>
            <a:spLocks noGrp="1"/>
          </p:cNvSpPr>
          <p:nvPr>
            <p:ph type="sldNum" sz="quarter" idx="12"/>
          </p:nvPr>
        </p:nvSpPr>
        <p:spPr/>
        <p:txBody>
          <a:bodyPr/>
          <a:lstStyle/>
          <a:p>
            <a:fld id="{387E9ABC-235D-462B-B1B6-F257F88287BF}" type="slidenum">
              <a:rPr lang="en-US" smtClean="0"/>
              <a:t>‹№›</a:t>
            </a:fld>
            <a:endParaRPr lang="en-US"/>
          </a:p>
        </p:txBody>
      </p:sp>
    </p:spTree>
    <p:extLst>
      <p:ext uri="{BB962C8B-B14F-4D97-AF65-F5344CB8AC3E}">
        <p14:creationId xmlns:p14="http://schemas.microsoft.com/office/powerpoint/2010/main" val="41250082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озділу">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uk-UA" smtClean="0"/>
              <a:t>Зразок заголовка</a:t>
            </a:r>
            <a:endParaRPr lang="en-US"/>
          </a:p>
        </p:txBody>
      </p:sp>
      <p:sp>
        <p:nvSpPr>
          <p:cNvPr id="3" name="Місце для тексту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uk-UA" smtClean="0"/>
              <a:t>Редагувати стиль зразка тексту</a:t>
            </a:r>
          </a:p>
        </p:txBody>
      </p:sp>
      <p:sp>
        <p:nvSpPr>
          <p:cNvPr id="4" name="Місце для дати 3"/>
          <p:cNvSpPr>
            <a:spLocks noGrp="1"/>
          </p:cNvSpPr>
          <p:nvPr>
            <p:ph type="dt" sz="half" idx="10"/>
          </p:nvPr>
        </p:nvSpPr>
        <p:spPr/>
        <p:txBody>
          <a:bodyPr/>
          <a:lstStyle/>
          <a:p>
            <a:fld id="{026A8CAC-3A99-4346-8013-14AF4E296E6B}" type="datetimeFigureOut">
              <a:rPr lang="en-US" smtClean="0"/>
              <a:t>2/7/2022</a:t>
            </a:fld>
            <a:endParaRPr lang="en-US"/>
          </a:p>
        </p:txBody>
      </p:sp>
      <p:sp>
        <p:nvSpPr>
          <p:cNvPr id="5" name="Місце для нижнього колонтитула 4"/>
          <p:cNvSpPr>
            <a:spLocks noGrp="1"/>
          </p:cNvSpPr>
          <p:nvPr>
            <p:ph type="ftr" sz="quarter" idx="11"/>
          </p:nvPr>
        </p:nvSpPr>
        <p:spPr/>
        <p:txBody>
          <a:bodyPr/>
          <a:lstStyle/>
          <a:p>
            <a:endParaRPr lang="en-US"/>
          </a:p>
        </p:txBody>
      </p:sp>
      <p:sp>
        <p:nvSpPr>
          <p:cNvPr id="6" name="Місце для номера слайда 5"/>
          <p:cNvSpPr>
            <a:spLocks noGrp="1"/>
          </p:cNvSpPr>
          <p:nvPr>
            <p:ph type="sldNum" sz="quarter" idx="12"/>
          </p:nvPr>
        </p:nvSpPr>
        <p:spPr/>
        <p:txBody>
          <a:bodyPr/>
          <a:lstStyle/>
          <a:p>
            <a:fld id="{387E9ABC-235D-462B-B1B6-F257F88287BF}" type="slidenum">
              <a:rPr lang="en-US" smtClean="0"/>
              <a:t>‹№›</a:t>
            </a:fld>
            <a:endParaRPr lang="en-US"/>
          </a:p>
        </p:txBody>
      </p:sp>
    </p:spTree>
    <p:extLst>
      <p:ext uri="{BB962C8B-B14F-4D97-AF65-F5344CB8AC3E}">
        <p14:creationId xmlns:p14="http://schemas.microsoft.com/office/powerpoint/2010/main" val="11679206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єкти">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en-US"/>
          </a:p>
        </p:txBody>
      </p:sp>
      <p:sp>
        <p:nvSpPr>
          <p:cNvPr id="3" name="Місце для вмісту 2"/>
          <p:cNvSpPr>
            <a:spLocks noGrp="1"/>
          </p:cNvSpPr>
          <p:nvPr>
            <p:ph sz="half" idx="1"/>
          </p:nvPr>
        </p:nvSpPr>
        <p:spPr>
          <a:xfrm>
            <a:off x="838200" y="1825625"/>
            <a:ext cx="5181600" cy="4351338"/>
          </a:xfrm>
        </p:spPr>
        <p:txBody>
          <a:bodyPr/>
          <a:lstStyle/>
          <a:p>
            <a:pPr lvl="0"/>
            <a:r>
              <a:rPr lang="uk-UA" smtClean="0"/>
              <a:t>Редагувати стиль зразка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a:p>
        </p:txBody>
      </p:sp>
      <p:sp>
        <p:nvSpPr>
          <p:cNvPr id="4" name="Місце для вмісту 3"/>
          <p:cNvSpPr>
            <a:spLocks noGrp="1"/>
          </p:cNvSpPr>
          <p:nvPr>
            <p:ph sz="half" idx="2"/>
          </p:nvPr>
        </p:nvSpPr>
        <p:spPr>
          <a:xfrm>
            <a:off x="6172200" y="1825625"/>
            <a:ext cx="5181600" cy="4351338"/>
          </a:xfrm>
        </p:spPr>
        <p:txBody>
          <a:bodyPr/>
          <a:lstStyle/>
          <a:p>
            <a:pPr lvl="0"/>
            <a:r>
              <a:rPr lang="uk-UA" smtClean="0"/>
              <a:t>Редагувати стиль зразка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a:p>
        </p:txBody>
      </p:sp>
      <p:sp>
        <p:nvSpPr>
          <p:cNvPr id="5" name="Місце для дати 4"/>
          <p:cNvSpPr>
            <a:spLocks noGrp="1"/>
          </p:cNvSpPr>
          <p:nvPr>
            <p:ph type="dt" sz="half" idx="10"/>
          </p:nvPr>
        </p:nvSpPr>
        <p:spPr/>
        <p:txBody>
          <a:bodyPr/>
          <a:lstStyle/>
          <a:p>
            <a:fld id="{026A8CAC-3A99-4346-8013-14AF4E296E6B}" type="datetimeFigureOut">
              <a:rPr lang="en-US" smtClean="0"/>
              <a:t>2/7/2022</a:t>
            </a:fld>
            <a:endParaRPr lang="en-US"/>
          </a:p>
        </p:txBody>
      </p:sp>
      <p:sp>
        <p:nvSpPr>
          <p:cNvPr id="6" name="Місце для нижнього колонтитула 5"/>
          <p:cNvSpPr>
            <a:spLocks noGrp="1"/>
          </p:cNvSpPr>
          <p:nvPr>
            <p:ph type="ftr" sz="quarter" idx="11"/>
          </p:nvPr>
        </p:nvSpPr>
        <p:spPr/>
        <p:txBody>
          <a:bodyPr/>
          <a:lstStyle/>
          <a:p>
            <a:endParaRPr lang="en-US"/>
          </a:p>
        </p:txBody>
      </p:sp>
      <p:sp>
        <p:nvSpPr>
          <p:cNvPr id="7" name="Місце для номера слайда 6"/>
          <p:cNvSpPr>
            <a:spLocks noGrp="1"/>
          </p:cNvSpPr>
          <p:nvPr>
            <p:ph type="sldNum" sz="quarter" idx="12"/>
          </p:nvPr>
        </p:nvSpPr>
        <p:spPr/>
        <p:txBody>
          <a:bodyPr/>
          <a:lstStyle/>
          <a:p>
            <a:fld id="{387E9ABC-235D-462B-B1B6-F257F88287BF}" type="slidenum">
              <a:rPr lang="en-US" smtClean="0"/>
              <a:t>‹№›</a:t>
            </a:fld>
            <a:endParaRPr lang="en-US"/>
          </a:p>
        </p:txBody>
      </p:sp>
    </p:spTree>
    <p:extLst>
      <p:ext uri="{BB962C8B-B14F-4D97-AF65-F5344CB8AC3E}">
        <p14:creationId xmlns:p14="http://schemas.microsoft.com/office/powerpoint/2010/main" val="39334991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Порівняння">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uk-UA" smtClean="0"/>
              <a:t>Зразок заголовка</a:t>
            </a:r>
            <a:endParaRPr lang="en-US"/>
          </a:p>
        </p:txBody>
      </p:sp>
      <p:sp>
        <p:nvSpPr>
          <p:cNvPr id="3" name="Місце для тексту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smtClean="0"/>
              <a:t>Редагувати стиль зразка тексту</a:t>
            </a:r>
          </a:p>
        </p:txBody>
      </p:sp>
      <p:sp>
        <p:nvSpPr>
          <p:cNvPr id="4" name="Місце для вмісту 3"/>
          <p:cNvSpPr>
            <a:spLocks noGrp="1"/>
          </p:cNvSpPr>
          <p:nvPr>
            <p:ph sz="half" idx="2"/>
          </p:nvPr>
        </p:nvSpPr>
        <p:spPr>
          <a:xfrm>
            <a:off x="839788" y="2505075"/>
            <a:ext cx="5157787" cy="3684588"/>
          </a:xfrm>
        </p:spPr>
        <p:txBody>
          <a:bodyPr/>
          <a:lstStyle/>
          <a:p>
            <a:pPr lvl="0"/>
            <a:r>
              <a:rPr lang="uk-UA" smtClean="0"/>
              <a:t>Редагувати стиль зразка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a:p>
        </p:txBody>
      </p:sp>
      <p:sp>
        <p:nvSpPr>
          <p:cNvPr id="5" name="Місце для тексту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smtClean="0"/>
              <a:t>Редагувати стиль зразка тексту</a:t>
            </a:r>
          </a:p>
        </p:txBody>
      </p:sp>
      <p:sp>
        <p:nvSpPr>
          <p:cNvPr id="6" name="Місце для вмісту 5"/>
          <p:cNvSpPr>
            <a:spLocks noGrp="1"/>
          </p:cNvSpPr>
          <p:nvPr>
            <p:ph sz="quarter" idx="4"/>
          </p:nvPr>
        </p:nvSpPr>
        <p:spPr>
          <a:xfrm>
            <a:off x="6172200" y="2505075"/>
            <a:ext cx="5183188" cy="3684588"/>
          </a:xfrm>
        </p:spPr>
        <p:txBody>
          <a:bodyPr/>
          <a:lstStyle/>
          <a:p>
            <a:pPr lvl="0"/>
            <a:r>
              <a:rPr lang="uk-UA" smtClean="0"/>
              <a:t>Редагувати стиль зразка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a:p>
        </p:txBody>
      </p:sp>
      <p:sp>
        <p:nvSpPr>
          <p:cNvPr id="7" name="Місце для дати 6"/>
          <p:cNvSpPr>
            <a:spLocks noGrp="1"/>
          </p:cNvSpPr>
          <p:nvPr>
            <p:ph type="dt" sz="half" idx="10"/>
          </p:nvPr>
        </p:nvSpPr>
        <p:spPr/>
        <p:txBody>
          <a:bodyPr/>
          <a:lstStyle/>
          <a:p>
            <a:fld id="{026A8CAC-3A99-4346-8013-14AF4E296E6B}" type="datetimeFigureOut">
              <a:rPr lang="en-US" smtClean="0"/>
              <a:t>2/7/2022</a:t>
            </a:fld>
            <a:endParaRPr lang="en-US"/>
          </a:p>
        </p:txBody>
      </p:sp>
      <p:sp>
        <p:nvSpPr>
          <p:cNvPr id="8" name="Місце для нижнього колонтитула 7"/>
          <p:cNvSpPr>
            <a:spLocks noGrp="1"/>
          </p:cNvSpPr>
          <p:nvPr>
            <p:ph type="ftr" sz="quarter" idx="11"/>
          </p:nvPr>
        </p:nvSpPr>
        <p:spPr/>
        <p:txBody>
          <a:bodyPr/>
          <a:lstStyle/>
          <a:p>
            <a:endParaRPr lang="en-US"/>
          </a:p>
        </p:txBody>
      </p:sp>
      <p:sp>
        <p:nvSpPr>
          <p:cNvPr id="9" name="Місце для номера слайда 8"/>
          <p:cNvSpPr>
            <a:spLocks noGrp="1"/>
          </p:cNvSpPr>
          <p:nvPr>
            <p:ph type="sldNum" sz="quarter" idx="12"/>
          </p:nvPr>
        </p:nvSpPr>
        <p:spPr/>
        <p:txBody>
          <a:bodyPr/>
          <a:lstStyle/>
          <a:p>
            <a:fld id="{387E9ABC-235D-462B-B1B6-F257F88287BF}" type="slidenum">
              <a:rPr lang="en-US" smtClean="0"/>
              <a:t>‹№›</a:t>
            </a:fld>
            <a:endParaRPr lang="en-US"/>
          </a:p>
        </p:txBody>
      </p:sp>
    </p:spTree>
    <p:extLst>
      <p:ext uri="{BB962C8B-B14F-4D97-AF65-F5344CB8AC3E}">
        <p14:creationId xmlns:p14="http://schemas.microsoft.com/office/powerpoint/2010/main" val="7118711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Лише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en-US"/>
          </a:p>
        </p:txBody>
      </p:sp>
      <p:sp>
        <p:nvSpPr>
          <p:cNvPr id="3" name="Місце для дати 2"/>
          <p:cNvSpPr>
            <a:spLocks noGrp="1"/>
          </p:cNvSpPr>
          <p:nvPr>
            <p:ph type="dt" sz="half" idx="10"/>
          </p:nvPr>
        </p:nvSpPr>
        <p:spPr/>
        <p:txBody>
          <a:bodyPr/>
          <a:lstStyle/>
          <a:p>
            <a:fld id="{026A8CAC-3A99-4346-8013-14AF4E296E6B}" type="datetimeFigureOut">
              <a:rPr lang="en-US" smtClean="0"/>
              <a:t>2/7/2022</a:t>
            </a:fld>
            <a:endParaRPr lang="en-US"/>
          </a:p>
        </p:txBody>
      </p:sp>
      <p:sp>
        <p:nvSpPr>
          <p:cNvPr id="4" name="Місце для нижнього колонтитула 3"/>
          <p:cNvSpPr>
            <a:spLocks noGrp="1"/>
          </p:cNvSpPr>
          <p:nvPr>
            <p:ph type="ftr" sz="quarter" idx="11"/>
          </p:nvPr>
        </p:nvSpPr>
        <p:spPr/>
        <p:txBody>
          <a:bodyPr/>
          <a:lstStyle/>
          <a:p>
            <a:endParaRPr lang="en-US"/>
          </a:p>
        </p:txBody>
      </p:sp>
      <p:sp>
        <p:nvSpPr>
          <p:cNvPr id="5" name="Місце для номера слайда 4"/>
          <p:cNvSpPr>
            <a:spLocks noGrp="1"/>
          </p:cNvSpPr>
          <p:nvPr>
            <p:ph type="sldNum" sz="quarter" idx="12"/>
          </p:nvPr>
        </p:nvSpPr>
        <p:spPr/>
        <p:txBody>
          <a:bodyPr/>
          <a:lstStyle/>
          <a:p>
            <a:fld id="{387E9ABC-235D-462B-B1B6-F257F88287BF}" type="slidenum">
              <a:rPr lang="en-US" smtClean="0"/>
              <a:t>‹№›</a:t>
            </a:fld>
            <a:endParaRPr lang="en-US"/>
          </a:p>
        </p:txBody>
      </p:sp>
    </p:spTree>
    <p:extLst>
      <p:ext uri="{BB962C8B-B14F-4D97-AF65-F5344CB8AC3E}">
        <p14:creationId xmlns:p14="http://schemas.microsoft.com/office/powerpoint/2010/main" val="38648402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ий слайд">
    <p:spTree>
      <p:nvGrpSpPr>
        <p:cNvPr id="1" name=""/>
        <p:cNvGrpSpPr/>
        <p:nvPr/>
      </p:nvGrpSpPr>
      <p:grpSpPr>
        <a:xfrm>
          <a:off x="0" y="0"/>
          <a:ext cx="0" cy="0"/>
          <a:chOff x="0" y="0"/>
          <a:chExt cx="0" cy="0"/>
        </a:xfrm>
      </p:grpSpPr>
      <p:sp>
        <p:nvSpPr>
          <p:cNvPr id="2" name="Місце для дати 1"/>
          <p:cNvSpPr>
            <a:spLocks noGrp="1"/>
          </p:cNvSpPr>
          <p:nvPr>
            <p:ph type="dt" sz="half" idx="10"/>
          </p:nvPr>
        </p:nvSpPr>
        <p:spPr/>
        <p:txBody>
          <a:bodyPr/>
          <a:lstStyle/>
          <a:p>
            <a:fld id="{026A8CAC-3A99-4346-8013-14AF4E296E6B}" type="datetimeFigureOut">
              <a:rPr lang="en-US" smtClean="0"/>
              <a:t>2/7/2022</a:t>
            </a:fld>
            <a:endParaRPr lang="en-US"/>
          </a:p>
        </p:txBody>
      </p:sp>
      <p:sp>
        <p:nvSpPr>
          <p:cNvPr id="3" name="Місце для нижнього колонтитула 2"/>
          <p:cNvSpPr>
            <a:spLocks noGrp="1"/>
          </p:cNvSpPr>
          <p:nvPr>
            <p:ph type="ftr" sz="quarter" idx="11"/>
          </p:nvPr>
        </p:nvSpPr>
        <p:spPr/>
        <p:txBody>
          <a:bodyPr/>
          <a:lstStyle/>
          <a:p>
            <a:endParaRPr lang="en-US"/>
          </a:p>
        </p:txBody>
      </p:sp>
      <p:sp>
        <p:nvSpPr>
          <p:cNvPr id="4" name="Місце для номера слайда 3"/>
          <p:cNvSpPr>
            <a:spLocks noGrp="1"/>
          </p:cNvSpPr>
          <p:nvPr>
            <p:ph type="sldNum" sz="quarter" idx="12"/>
          </p:nvPr>
        </p:nvSpPr>
        <p:spPr/>
        <p:txBody>
          <a:bodyPr/>
          <a:lstStyle/>
          <a:p>
            <a:fld id="{387E9ABC-235D-462B-B1B6-F257F88287BF}" type="slidenum">
              <a:rPr lang="en-US" smtClean="0"/>
              <a:t>‹№›</a:t>
            </a:fld>
            <a:endParaRPr lang="en-US"/>
          </a:p>
        </p:txBody>
      </p:sp>
    </p:spTree>
    <p:extLst>
      <p:ext uri="{BB962C8B-B14F-4D97-AF65-F5344CB8AC3E}">
        <p14:creationId xmlns:p14="http://schemas.microsoft.com/office/powerpoint/2010/main" val="16249867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Вміст із підпис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uk-UA" smtClean="0"/>
              <a:t>Зразок заголовка</a:t>
            </a:r>
            <a:endParaRPr lang="en-US"/>
          </a:p>
        </p:txBody>
      </p:sp>
      <p:sp>
        <p:nvSpPr>
          <p:cNvPr id="3" name="Місце для вмісту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uk-UA" smtClean="0"/>
              <a:t>Редагувати стиль зразка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a:p>
        </p:txBody>
      </p:sp>
      <p:sp>
        <p:nvSpPr>
          <p:cNvPr id="4" name="Місце для тексту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uk-UA" smtClean="0"/>
              <a:t>Редагувати стиль зразка тексту</a:t>
            </a:r>
          </a:p>
        </p:txBody>
      </p:sp>
      <p:sp>
        <p:nvSpPr>
          <p:cNvPr id="5" name="Місце для дати 4"/>
          <p:cNvSpPr>
            <a:spLocks noGrp="1"/>
          </p:cNvSpPr>
          <p:nvPr>
            <p:ph type="dt" sz="half" idx="10"/>
          </p:nvPr>
        </p:nvSpPr>
        <p:spPr/>
        <p:txBody>
          <a:bodyPr/>
          <a:lstStyle/>
          <a:p>
            <a:fld id="{026A8CAC-3A99-4346-8013-14AF4E296E6B}" type="datetimeFigureOut">
              <a:rPr lang="en-US" smtClean="0"/>
              <a:t>2/7/2022</a:t>
            </a:fld>
            <a:endParaRPr lang="en-US"/>
          </a:p>
        </p:txBody>
      </p:sp>
      <p:sp>
        <p:nvSpPr>
          <p:cNvPr id="6" name="Місце для нижнього колонтитула 5"/>
          <p:cNvSpPr>
            <a:spLocks noGrp="1"/>
          </p:cNvSpPr>
          <p:nvPr>
            <p:ph type="ftr" sz="quarter" idx="11"/>
          </p:nvPr>
        </p:nvSpPr>
        <p:spPr/>
        <p:txBody>
          <a:bodyPr/>
          <a:lstStyle/>
          <a:p>
            <a:endParaRPr lang="en-US"/>
          </a:p>
        </p:txBody>
      </p:sp>
      <p:sp>
        <p:nvSpPr>
          <p:cNvPr id="7" name="Місце для номера слайда 6"/>
          <p:cNvSpPr>
            <a:spLocks noGrp="1"/>
          </p:cNvSpPr>
          <p:nvPr>
            <p:ph type="sldNum" sz="quarter" idx="12"/>
          </p:nvPr>
        </p:nvSpPr>
        <p:spPr/>
        <p:txBody>
          <a:bodyPr/>
          <a:lstStyle/>
          <a:p>
            <a:fld id="{387E9ABC-235D-462B-B1B6-F257F88287BF}" type="slidenum">
              <a:rPr lang="en-US" smtClean="0"/>
              <a:t>‹№›</a:t>
            </a:fld>
            <a:endParaRPr lang="en-US"/>
          </a:p>
        </p:txBody>
      </p:sp>
    </p:spTree>
    <p:extLst>
      <p:ext uri="{BB962C8B-B14F-4D97-AF65-F5344CB8AC3E}">
        <p14:creationId xmlns:p14="http://schemas.microsoft.com/office/powerpoint/2010/main" val="29213494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Зображення з підпис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uk-UA" smtClean="0"/>
              <a:t>Зразок заголовка</a:t>
            </a:r>
            <a:endParaRPr lang="en-US"/>
          </a:p>
        </p:txBody>
      </p:sp>
      <p:sp>
        <p:nvSpPr>
          <p:cNvPr id="3" name="Місце для зображення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Місце для тексту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uk-UA" smtClean="0"/>
              <a:t>Редагувати стиль зразка тексту</a:t>
            </a:r>
          </a:p>
        </p:txBody>
      </p:sp>
      <p:sp>
        <p:nvSpPr>
          <p:cNvPr id="5" name="Місце для дати 4"/>
          <p:cNvSpPr>
            <a:spLocks noGrp="1"/>
          </p:cNvSpPr>
          <p:nvPr>
            <p:ph type="dt" sz="half" idx="10"/>
          </p:nvPr>
        </p:nvSpPr>
        <p:spPr/>
        <p:txBody>
          <a:bodyPr/>
          <a:lstStyle/>
          <a:p>
            <a:fld id="{026A8CAC-3A99-4346-8013-14AF4E296E6B}" type="datetimeFigureOut">
              <a:rPr lang="en-US" smtClean="0"/>
              <a:t>2/7/2022</a:t>
            </a:fld>
            <a:endParaRPr lang="en-US"/>
          </a:p>
        </p:txBody>
      </p:sp>
      <p:sp>
        <p:nvSpPr>
          <p:cNvPr id="6" name="Місце для нижнього колонтитула 5"/>
          <p:cNvSpPr>
            <a:spLocks noGrp="1"/>
          </p:cNvSpPr>
          <p:nvPr>
            <p:ph type="ftr" sz="quarter" idx="11"/>
          </p:nvPr>
        </p:nvSpPr>
        <p:spPr/>
        <p:txBody>
          <a:bodyPr/>
          <a:lstStyle/>
          <a:p>
            <a:endParaRPr lang="en-US"/>
          </a:p>
        </p:txBody>
      </p:sp>
      <p:sp>
        <p:nvSpPr>
          <p:cNvPr id="7" name="Місце для номера слайда 6"/>
          <p:cNvSpPr>
            <a:spLocks noGrp="1"/>
          </p:cNvSpPr>
          <p:nvPr>
            <p:ph type="sldNum" sz="quarter" idx="12"/>
          </p:nvPr>
        </p:nvSpPr>
        <p:spPr/>
        <p:txBody>
          <a:bodyPr/>
          <a:lstStyle/>
          <a:p>
            <a:fld id="{387E9ABC-235D-462B-B1B6-F257F88287BF}" type="slidenum">
              <a:rPr lang="en-US" smtClean="0"/>
              <a:t>‹№›</a:t>
            </a:fld>
            <a:endParaRPr lang="en-US"/>
          </a:p>
        </p:txBody>
      </p:sp>
    </p:spTree>
    <p:extLst>
      <p:ext uri="{BB962C8B-B14F-4D97-AF65-F5344CB8AC3E}">
        <p14:creationId xmlns:p14="http://schemas.microsoft.com/office/powerpoint/2010/main" val="18068089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заголовка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uk-UA" smtClean="0"/>
              <a:t>Зразок заголовка</a:t>
            </a:r>
            <a:endParaRPr lang="en-US"/>
          </a:p>
        </p:txBody>
      </p:sp>
      <p:sp>
        <p:nvSpPr>
          <p:cNvPr id="3" name="Місце для тексту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uk-UA" smtClean="0"/>
              <a:t>Редагувати стиль зразка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a:p>
        </p:txBody>
      </p:sp>
      <p:sp>
        <p:nvSpPr>
          <p:cNvPr id="4" name="Місце для дати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6A8CAC-3A99-4346-8013-14AF4E296E6B}" type="datetimeFigureOut">
              <a:rPr lang="en-US" smtClean="0"/>
              <a:t>2/7/2022</a:t>
            </a:fld>
            <a:endParaRPr lang="en-US"/>
          </a:p>
        </p:txBody>
      </p:sp>
      <p:sp>
        <p:nvSpPr>
          <p:cNvPr id="5" name="Місце для нижнього колонтитула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Місце для номера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7E9ABC-235D-462B-B1B6-F257F88287BF}" type="slidenum">
              <a:rPr lang="en-US" smtClean="0"/>
              <a:t>‹№›</a:t>
            </a:fld>
            <a:endParaRPr lang="en-US"/>
          </a:p>
        </p:txBody>
      </p:sp>
    </p:spTree>
    <p:extLst>
      <p:ext uri="{BB962C8B-B14F-4D97-AF65-F5344CB8AC3E}">
        <p14:creationId xmlns:p14="http://schemas.microsoft.com/office/powerpoint/2010/main" val="22002410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new.vmr.gov.ua/Contents/ContentItems/4m6tye0y8wcsf5g0qyftab6swg" TargetMode="Externa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кутник 7"/>
          <p:cNvSpPr/>
          <p:nvPr/>
        </p:nvSpPr>
        <p:spPr>
          <a:xfrm>
            <a:off x="2034987" y="152583"/>
            <a:ext cx="9685958" cy="528904"/>
          </a:xfrm>
          <a:prstGeom prst="rect">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lang="uk-UA" sz="1600" b="1" i="1" dirty="0" smtClean="0">
                <a:solidFill>
                  <a:schemeClr val="accent2">
                    <a:lumMod val="50000"/>
                  </a:schemeClr>
                </a:solidFill>
                <a:latin typeface="Times New Roman" panose="02020603050405020304" pitchFamily="18" charset="0"/>
                <a:cs typeface="Times New Roman" panose="02020603050405020304" pitchFamily="18" charset="0"/>
              </a:rPr>
              <a:t>Інформація про роботу департаменту у справах ЗМІ </a:t>
            </a:r>
          </a:p>
          <a:p>
            <a:pPr algn="ctr"/>
            <a:r>
              <a:rPr lang="uk-UA" sz="1600" b="1" i="1" dirty="0" smtClean="0">
                <a:solidFill>
                  <a:schemeClr val="accent2">
                    <a:lumMod val="50000"/>
                  </a:schemeClr>
                </a:solidFill>
                <a:latin typeface="Times New Roman" panose="02020603050405020304" pitchFamily="18" charset="0"/>
                <a:cs typeface="Times New Roman" panose="02020603050405020304" pitchFamily="18" charset="0"/>
              </a:rPr>
              <a:t>та зв’язків з громадськістю в 2021 році</a:t>
            </a:r>
            <a:endParaRPr lang="uk-UA" sz="1600" b="1" i="1" dirty="0">
              <a:solidFill>
                <a:schemeClr val="accent2">
                  <a:lumMod val="50000"/>
                </a:schemeClr>
              </a:solidFill>
              <a:latin typeface="Times New Roman" panose="02020603050405020304" pitchFamily="18" charset="0"/>
              <a:cs typeface="Times New Roman" panose="02020603050405020304" pitchFamily="18" charset="0"/>
            </a:endParaRPr>
          </a:p>
        </p:txBody>
      </p:sp>
      <p:graphicFrame>
        <p:nvGraphicFramePr>
          <p:cNvPr id="10" name="Таблиця 9"/>
          <p:cNvGraphicFramePr>
            <a:graphicFrameLocks noGrp="1"/>
          </p:cNvGraphicFramePr>
          <p:nvPr>
            <p:extLst>
              <p:ext uri="{D42A27DB-BD31-4B8C-83A1-F6EECF244321}">
                <p14:modId xmlns:p14="http://schemas.microsoft.com/office/powerpoint/2010/main" val="2197009501"/>
              </p:ext>
            </p:extLst>
          </p:nvPr>
        </p:nvGraphicFramePr>
        <p:xfrm>
          <a:off x="689197" y="822960"/>
          <a:ext cx="11109385" cy="5867400"/>
        </p:xfrm>
        <a:graphic>
          <a:graphicData uri="http://schemas.openxmlformats.org/drawingml/2006/table">
            <a:tbl>
              <a:tblPr firstRow="1" firstCol="1" lastRow="1" lastCol="1" bandRow="1" bandCol="1">
                <a:tableStyleId>{5C22544A-7EE6-4342-B048-85BDC9FD1C3A}</a:tableStyleId>
              </a:tblPr>
              <a:tblGrid>
                <a:gridCol w="5375172">
                  <a:extLst>
                    <a:ext uri="{9D8B030D-6E8A-4147-A177-3AD203B41FA5}">
                      <a16:colId xmlns:a16="http://schemas.microsoft.com/office/drawing/2014/main" val="20000"/>
                    </a:ext>
                  </a:extLst>
                </a:gridCol>
                <a:gridCol w="5734213">
                  <a:extLst>
                    <a:ext uri="{9D8B030D-6E8A-4147-A177-3AD203B41FA5}">
                      <a16:colId xmlns:a16="http://schemas.microsoft.com/office/drawing/2014/main" val="20001"/>
                    </a:ext>
                  </a:extLst>
                </a:gridCol>
              </a:tblGrid>
              <a:tr h="4943090">
                <a:tc>
                  <a:txBody>
                    <a:bodyPr/>
                    <a:lstStyle/>
                    <a:p>
                      <a:pPr marL="1077913"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tab pos="1165225" algn="l"/>
                        </a:tabLst>
                        <a:defRPr/>
                      </a:pPr>
                      <a:endParaRPr lang="uk-UA" sz="1100" b="0" kern="1200" dirty="0" smtClean="0">
                        <a:solidFill>
                          <a:schemeClr val="tx1"/>
                        </a:solidFill>
                        <a:effectLst/>
                        <a:latin typeface="Times New Roman" panose="02020603050405020304" pitchFamily="18" charset="0"/>
                        <a:ea typeface="+mn-ea"/>
                        <a:cs typeface="Times New Roman" panose="02020603050405020304" pitchFamily="18" charset="0"/>
                      </a:endParaRPr>
                    </a:p>
                    <a:p>
                      <a:pPr marL="1077913"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tab pos="1165225" algn="l"/>
                        </a:tabLst>
                        <a:defRPr/>
                      </a:pPr>
                      <a:r>
                        <a:rPr lang="uk-UA" sz="1100" b="0" kern="1200" dirty="0" smtClean="0">
                          <a:solidFill>
                            <a:schemeClr val="tx1"/>
                          </a:solidFill>
                          <a:effectLst/>
                          <a:latin typeface="Times New Roman" panose="02020603050405020304" pitchFamily="18" charset="0"/>
                          <a:ea typeface="+mn-ea"/>
                          <a:cs typeface="Times New Roman" panose="02020603050405020304" pitchFamily="18" charset="0"/>
                        </a:rPr>
                        <a:t>Підготовлено</a:t>
                      </a:r>
                      <a:r>
                        <a:rPr lang="uk-UA" sz="1100" b="0" kern="1200" baseline="0" dirty="0" smtClean="0">
                          <a:solidFill>
                            <a:schemeClr val="tx1"/>
                          </a:solidFill>
                          <a:effectLst/>
                          <a:latin typeface="Times New Roman" panose="02020603050405020304" pitchFamily="18" charset="0"/>
                          <a:ea typeface="+mn-ea"/>
                          <a:cs typeface="Times New Roman" panose="02020603050405020304" pitchFamily="18" charset="0"/>
                        </a:rPr>
                        <a:t> рішення виконавчого комітету Вінницької                                    міської ради про затвердження фінансових планів комунальних ЗМІ на 2021 рік: МКП ІТА «ВІТА», КП Радіокомпанії «Місто над Бугом». </a:t>
                      </a:r>
                    </a:p>
                    <a:p>
                      <a:pPr marL="0" lvl="0" indent="1077913" algn="just">
                        <a:lnSpc>
                          <a:spcPct val="100000"/>
                        </a:lnSpc>
                        <a:spcBef>
                          <a:spcPts val="0"/>
                        </a:spcBef>
                        <a:spcAft>
                          <a:spcPts val="0"/>
                        </a:spcAft>
                        <a:buFont typeface="Arial" panose="020B0604020202020204" pitchFamily="34" charset="0"/>
                        <a:buNone/>
                      </a:pPr>
                      <a:r>
                        <a:rPr lang="uk-UA" sz="1100" b="0" kern="1200" dirty="0" smtClean="0">
                          <a:solidFill>
                            <a:schemeClr val="tx1"/>
                          </a:solidFill>
                          <a:effectLst/>
                          <a:latin typeface="Times New Roman" panose="02020603050405020304" pitchFamily="18" charset="0"/>
                          <a:ea typeface="+mn-ea"/>
                          <a:cs typeface="Times New Roman" panose="02020603050405020304" pitchFamily="18" charset="0"/>
                        </a:rPr>
                        <a:t>Затверджено</a:t>
                      </a:r>
                      <a:r>
                        <a:rPr lang="uk-UA" sz="1100" b="0" kern="1200" baseline="0" dirty="0" smtClean="0">
                          <a:solidFill>
                            <a:schemeClr val="tx1"/>
                          </a:solidFill>
                          <a:effectLst/>
                          <a:latin typeface="Times New Roman" panose="02020603050405020304" pitchFamily="18" charset="0"/>
                          <a:ea typeface="+mn-ea"/>
                          <a:cs typeface="Times New Roman" panose="02020603050405020304" pitchFamily="18" charset="0"/>
                        </a:rPr>
                        <a:t> рішення міської ради </a:t>
                      </a:r>
                      <a:r>
                        <a:rPr lang="uk-UA" sz="1100" b="0" dirty="0" smtClean="0">
                          <a:solidFill>
                            <a:schemeClr val="tx1"/>
                          </a:solidFill>
                          <a:latin typeface="Times New Roman" panose="02020603050405020304" pitchFamily="18" charset="0"/>
                          <a:cs typeface="Times New Roman" panose="02020603050405020304" pitchFamily="18" charset="0"/>
                        </a:rPr>
                        <a:t>Про хід виконання у 2020 році Програми висвітлення діяльності Вінницької міської ради, її виконавчих органів, фінансової підтримки (дотації) комунальним підприємствам засобів масової інформації у 2017-2020 рр., затвердженої рішенням міської ради №306 від 24.06.2016 року (зі змінами).</a:t>
                      </a:r>
                    </a:p>
                    <a:p>
                      <a:pPr marL="34925" lvl="0" indent="327025" algn="just">
                        <a:lnSpc>
                          <a:spcPct val="100000"/>
                        </a:lnSpc>
                        <a:spcBef>
                          <a:spcPts val="0"/>
                        </a:spcBef>
                        <a:spcAft>
                          <a:spcPts val="0"/>
                        </a:spcAft>
                        <a:buFont typeface="Arial" panose="020B0604020202020204" pitchFamily="34" charset="0"/>
                        <a:buNone/>
                      </a:pPr>
                      <a:r>
                        <a:rPr lang="uk-UA" sz="1100" b="0" kern="1200" dirty="0" smtClean="0">
                          <a:solidFill>
                            <a:schemeClr val="tx1"/>
                          </a:solidFill>
                          <a:effectLst/>
                          <a:latin typeface="Times New Roman" panose="02020603050405020304" pitchFamily="18" charset="0"/>
                          <a:ea typeface="+mn-ea"/>
                          <a:cs typeface="Times New Roman" panose="02020603050405020304" pitchFamily="18" charset="0"/>
                        </a:rPr>
                        <a:t>Затверджено</a:t>
                      </a:r>
                      <a:r>
                        <a:rPr lang="uk-UA" sz="1100" b="0" kern="1200" baseline="0" dirty="0" smtClean="0">
                          <a:solidFill>
                            <a:schemeClr val="tx1"/>
                          </a:solidFill>
                          <a:effectLst/>
                          <a:latin typeface="Times New Roman" panose="02020603050405020304" pitchFamily="18" charset="0"/>
                          <a:ea typeface="+mn-ea"/>
                          <a:cs typeface="Times New Roman" panose="02020603050405020304" pitchFamily="18" charset="0"/>
                        </a:rPr>
                        <a:t> рішення міської ради </a:t>
                      </a:r>
                      <a:r>
                        <a:rPr lang="uk-UA" sz="1100" b="0" dirty="0" smtClean="0">
                          <a:solidFill>
                            <a:schemeClr val="tx1"/>
                          </a:solidFill>
                          <a:latin typeface="Times New Roman" panose="02020603050405020304" pitchFamily="18" charset="0"/>
                          <a:cs typeface="Times New Roman" panose="02020603050405020304" pitchFamily="18" charset="0"/>
                        </a:rPr>
                        <a:t>Про хід виконання у 2020 році Програми використання соціальної реклами для інформування громадськості та профілактики негативних явищ у суспільстві на 2017-2020 роки, затвердженої рішенням міської ради №271 від 27.05.2016 року (зі змінами).</a:t>
                      </a:r>
                    </a:p>
                    <a:p>
                      <a:pPr marL="34925" lvl="0" indent="327025" algn="just">
                        <a:lnSpc>
                          <a:spcPct val="100000"/>
                        </a:lnSpc>
                        <a:spcBef>
                          <a:spcPts val="0"/>
                        </a:spcBef>
                        <a:spcAft>
                          <a:spcPts val="0"/>
                        </a:spcAft>
                        <a:buFont typeface="Arial" panose="020B0604020202020204" pitchFamily="34" charset="0"/>
                        <a:buNone/>
                      </a:pPr>
                      <a:r>
                        <a:rPr lang="uk-UA" sz="1100" b="0" dirty="0" smtClean="0">
                          <a:solidFill>
                            <a:schemeClr val="tx1"/>
                          </a:solidFill>
                          <a:latin typeface="Times New Roman" panose="02020603050405020304" pitchFamily="18" charset="0"/>
                          <a:cs typeface="Times New Roman" panose="02020603050405020304" pitchFamily="18" charset="0"/>
                        </a:rPr>
                        <a:t>Затверджено рішення «</a:t>
                      </a:r>
                      <a:r>
                        <a:rPr lang="ru-RU" sz="1100" b="0" dirty="0" smtClean="0">
                          <a:solidFill>
                            <a:schemeClr val="tx1"/>
                          </a:solidFill>
                          <a:latin typeface="Times New Roman" panose="02020603050405020304" pitchFamily="18" charset="0"/>
                          <a:cs typeface="Times New Roman" panose="02020603050405020304" pitchFamily="18" charset="0"/>
                        </a:rPr>
                        <a:t>Про </a:t>
                      </a:r>
                      <a:r>
                        <a:rPr lang="uk-UA" sz="1100" b="0" dirty="0" smtClean="0">
                          <a:solidFill>
                            <a:schemeClr val="tx1"/>
                          </a:solidFill>
                          <a:latin typeface="Times New Roman" panose="02020603050405020304" pitchFamily="18" charset="0"/>
                          <a:cs typeface="Times New Roman" panose="02020603050405020304" pitchFamily="18" charset="0"/>
                        </a:rPr>
                        <a:t>затвердження Порядку використання коштів, передбачених в бюджеті Вінницької міської територіальної громади на надання фінансової підтримки (дотації) комунальним  підприємствам засобів масової інформації».</a:t>
                      </a:r>
                    </a:p>
                    <a:p>
                      <a:pPr marL="34925" lvl="0" indent="327025" algn="just">
                        <a:lnSpc>
                          <a:spcPct val="100000"/>
                        </a:lnSpc>
                        <a:spcBef>
                          <a:spcPts val="0"/>
                        </a:spcBef>
                        <a:spcAft>
                          <a:spcPts val="0"/>
                        </a:spcAft>
                        <a:buFont typeface="Arial" panose="020B0604020202020204" pitchFamily="34" charset="0"/>
                        <a:buNone/>
                      </a:pPr>
                      <a:r>
                        <a:rPr lang="uk-UA" sz="1100" b="0" kern="1200" dirty="0" smtClean="0">
                          <a:solidFill>
                            <a:schemeClr val="tx1"/>
                          </a:solidFill>
                          <a:effectLst/>
                          <a:latin typeface="Times New Roman" panose="02020603050405020304" pitchFamily="18" charset="0"/>
                          <a:ea typeface="+mn-ea"/>
                          <a:cs typeface="Times New Roman" panose="02020603050405020304" pitchFamily="18" charset="0"/>
                        </a:rPr>
                        <a:t>Затверджені рішення міської ради Про внесення змін до рішення міської ради від 26.06.2020 р. №2303 «Про затвердження Програми висвітлення діяльності Вінницької міської ради, її виконавчих органів, фінансової підтримки (дотації) комунальним підприємствам засобів масової інформації у 2021-2025 рр.</a:t>
                      </a:r>
                      <a:r>
                        <a:rPr lang="uk-UA" sz="1100" b="0" kern="1200" baseline="0" dirty="0" smtClean="0">
                          <a:solidFill>
                            <a:schemeClr val="tx1"/>
                          </a:solidFill>
                          <a:effectLst/>
                          <a:latin typeface="Times New Roman" panose="02020603050405020304" pitchFamily="18" charset="0"/>
                          <a:ea typeface="+mn-ea"/>
                          <a:cs typeface="Times New Roman" panose="02020603050405020304" pitchFamily="18" charset="0"/>
                        </a:rPr>
                        <a:t> та </a:t>
                      </a:r>
                      <a:r>
                        <a:rPr lang="uk-UA" sz="1100" b="0" kern="1200" dirty="0" smtClean="0">
                          <a:solidFill>
                            <a:schemeClr val="tx1"/>
                          </a:solidFill>
                          <a:effectLst/>
                          <a:latin typeface="Times New Roman" panose="02020603050405020304" pitchFamily="18" charset="0"/>
                          <a:ea typeface="+mn-ea"/>
                          <a:cs typeface="Times New Roman" panose="02020603050405020304" pitchFamily="18" charset="0"/>
                        </a:rPr>
                        <a:t>Про внесення змін до рішення міської ради від 26.06.2020 р. №2302 «Про затвердження </a:t>
                      </a:r>
                      <a:r>
                        <a:rPr lang="uk-UA" sz="1100" b="0" dirty="0" smtClean="0">
                          <a:solidFill>
                            <a:schemeClr val="tx1"/>
                          </a:solidFill>
                          <a:latin typeface="Times New Roman" panose="02020603050405020304" pitchFamily="18" charset="0"/>
                          <a:cs typeface="Times New Roman" panose="02020603050405020304" pitchFamily="18" charset="0"/>
                        </a:rPr>
                        <a:t>Програми використання соціальної реклами для інформування громадськості та профілактики негативних явищ у суспільстві на 2021-2025 роки.</a:t>
                      </a:r>
                      <a:r>
                        <a:rPr lang="uk-UA" sz="1100" b="0" kern="1200" baseline="0" dirty="0" smtClean="0">
                          <a:solidFill>
                            <a:schemeClr val="tx1"/>
                          </a:solidFill>
                          <a:effectLst/>
                          <a:latin typeface="Times New Roman" panose="02020603050405020304" pitchFamily="18" charset="0"/>
                          <a:ea typeface="+mn-ea"/>
                          <a:cs typeface="Times New Roman" panose="02020603050405020304" pitchFamily="18" charset="0"/>
                        </a:rPr>
                        <a:t> </a:t>
                      </a:r>
                      <a:endParaRPr lang="uk-UA" sz="1100" b="0" kern="1200" dirty="0" smtClean="0">
                        <a:solidFill>
                          <a:schemeClr val="tx1"/>
                        </a:solidFill>
                        <a:effectLst/>
                        <a:latin typeface="Times New Roman" panose="02020603050405020304" pitchFamily="18" charset="0"/>
                        <a:ea typeface="+mn-ea"/>
                        <a:cs typeface="Times New Roman" panose="02020603050405020304" pitchFamily="18" charset="0"/>
                      </a:endParaRPr>
                    </a:p>
                    <a:p>
                      <a:pPr marL="34925" lvl="0" indent="327025" algn="just">
                        <a:lnSpc>
                          <a:spcPct val="100000"/>
                        </a:lnSpc>
                        <a:spcBef>
                          <a:spcPts val="0"/>
                        </a:spcBef>
                        <a:spcAft>
                          <a:spcPts val="0"/>
                        </a:spcAft>
                        <a:buFont typeface="Arial" panose="020B0604020202020204" pitchFamily="34" charset="0"/>
                        <a:buNone/>
                      </a:pPr>
                      <a:r>
                        <a:rPr lang="uk-UA" sz="1100" b="0" dirty="0" smtClean="0">
                          <a:solidFill>
                            <a:schemeClr val="tx1"/>
                          </a:solidFill>
                          <a:latin typeface="Times New Roman" panose="02020603050405020304" pitchFamily="18" charset="0"/>
                          <a:cs typeface="Times New Roman" panose="02020603050405020304" pitchFamily="18" charset="0"/>
                        </a:rPr>
                        <a:t>Затверджені рішення міської</a:t>
                      </a:r>
                      <a:r>
                        <a:rPr lang="uk-UA" sz="1100" b="0" baseline="0" dirty="0" smtClean="0">
                          <a:solidFill>
                            <a:schemeClr val="tx1"/>
                          </a:solidFill>
                          <a:latin typeface="Times New Roman" panose="02020603050405020304" pitchFamily="18" charset="0"/>
                          <a:cs typeface="Times New Roman" panose="02020603050405020304" pitchFamily="18" charset="0"/>
                        </a:rPr>
                        <a:t> ради Про зміни до Статутів комунальних підприємств </a:t>
                      </a:r>
                      <a:r>
                        <a:rPr lang="uk-UA" sz="1100" b="0" kern="1200" baseline="0" dirty="0" smtClean="0">
                          <a:solidFill>
                            <a:schemeClr val="tx1"/>
                          </a:solidFill>
                          <a:effectLst/>
                          <a:latin typeface="Times New Roman" panose="02020603050405020304" pitchFamily="18" charset="0"/>
                          <a:ea typeface="+mn-ea"/>
                          <a:cs typeface="Times New Roman" panose="02020603050405020304" pitchFamily="18" charset="0"/>
                        </a:rPr>
                        <a:t>МКП ІТА «ВІТА», КП Радіокомпанії «Місто над Бугом».  Крім того, затверджені рішення міської ради «Про заснування </a:t>
                      </a:r>
                      <a:r>
                        <a:rPr lang="ru-RU" sz="1100" b="0" dirty="0" err="1" smtClean="0">
                          <a:solidFill>
                            <a:schemeClr val="tx1"/>
                          </a:solidFill>
                          <a:latin typeface="Times New Roman" panose="02020603050405020304" pitchFamily="18" charset="0"/>
                          <a:cs typeface="Times New Roman" panose="02020603050405020304" pitchFamily="18" charset="0"/>
                        </a:rPr>
                        <a:t>Вінницької</a:t>
                      </a:r>
                      <a:r>
                        <a:rPr lang="ru-RU" sz="1100" b="0" dirty="0" smtClean="0">
                          <a:solidFill>
                            <a:schemeClr val="tx1"/>
                          </a:solidFill>
                          <a:latin typeface="Times New Roman" panose="02020603050405020304" pitchFamily="18" charset="0"/>
                          <a:cs typeface="Times New Roman" panose="02020603050405020304" pitchFamily="18" charset="0"/>
                        </a:rPr>
                        <a:t> </a:t>
                      </a:r>
                      <a:r>
                        <a:rPr lang="ru-RU" sz="1100" b="0" dirty="0" err="1" smtClean="0">
                          <a:solidFill>
                            <a:schemeClr val="tx1"/>
                          </a:solidFill>
                          <a:latin typeface="Times New Roman" panose="02020603050405020304" pitchFamily="18" charset="0"/>
                          <a:cs typeface="Times New Roman" panose="02020603050405020304" pitchFamily="18" charset="0"/>
                        </a:rPr>
                        <a:t>міської</a:t>
                      </a:r>
                      <a:r>
                        <a:rPr lang="ru-RU" sz="1100" b="0" dirty="0" smtClean="0">
                          <a:solidFill>
                            <a:schemeClr val="tx1"/>
                          </a:solidFill>
                          <a:latin typeface="Times New Roman" panose="02020603050405020304" pitchFamily="18" charset="0"/>
                          <a:cs typeface="Times New Roman" panose="02020603050405020304" pitchFamily="18" charset="0"/>
                        </a:rPr>
                        <a:t> </a:t>
                      </a:r>
                      <a:r>
                        <a:rPr lang="ru-RU" sz="1100" b="0" dirty="0" err="1" smtClean="0">
                          <a:solidFill>
                            <a:schemeClr val="tx1"/>
                          </a:solidFill>
                          <a:latin typeface="Times New Roman" panose="02020603050405020304" pitchFamily="18" charset="0"/>
                          <a:cs typeface="Times New Roman" panose="02020603050405020304" pitchFamily="18" charset="0"/>
                        </a:rPr>
                        <a:t>редакції</a:t>
                      </a:r>
                      <a:r>
                        <a:rPr lang="ru-RU" sz="1100" b="0" dirty="0" smtClean="0">
                          <a:solidFill>
                            <a:schemeClr val="tx1"/>
                          </a:solidFill>
                          <a:latin typeface="Times New Roman" panose="02020603050405020304" pitchFamily="18" charset="0"/>
                          <a:cs typeface="Times New Roman" panose="02020603050405020304" pitchFamily="18" charset="0"/>
                        </a:rPr>
                        <a:t> </a:t>
                      </a:r>
                      <a:r>
                        <a:rPr lang="ru-RU" sz="1100" b="0" dirty="0" err="1" smtClean="0">
                          <a:solidFill>
                            <a:schemeClr val="tx1"/>
                          </a:solidFill>
                          <a:latin typeface="Times New Roman" panose="02020603050405020304" pitchFamily="18" charset="0"/>
                          <a:cs typeface="Times New Roman" panose="02020603050405020304" pitchFamily="18" charset="0"/>
                        </a:rPr>
                        <a:t>проводового</a:t>
                      </a:r>
                      <a:r>
                        <a:rPr lang="ru-RU" sz="1100" b="0" dirty="0" smtClean="0">
                          <a:solidFill>
                            <a:schemeClr val="tx1"/>
                          </a:solidFill>
                          <a:latin typeface="Times New Roman" panose="02020603050405020304" pitchFamily="18" charset="0"/>
                          <a:cs typeface="Times New Roman" panose="02020603050405020304" pitchFamily="18" charset="0"/>
                        </a:rPr>
                        <a:t> </a:t>
                      </a:r>
                      <a:r>
                        <a:rPr lang="ru-RU" sz="1100" b="0" dirty="0" err="1" smtClean="0">
                          <a:solidFill>
                            <a:schemeClr val="tx1"/>
                          </a:solidFill>
                          <a:latin typeface="Times New Roman" panose="02020603050405020304" pitchFamily="18" charset="0"/>
                          <a:cs typeface="Times New Roman" panose="02020603050405020304" pitchFamily="18" charset="0"/>
                        </a:rPr>
                        <a:t>радіомовлення</a:t>
                      </a:r>
                      <a:r>
                        <a:rPr lang="ru-RU" sz="1100" b="0" dirty="0" smtClean="0">
                          <a:solidFill>
                            <a:schemeClr val="tx1"/>
                          </a:solidFill>
                          <a:latin typeface="Times New Roman" panose="02020603050405020304" pitchFamily="18" charset="0"/>
                          <a:cs typeface="Times New Roman" panose="02020603050405020304" pitchFamily="18" charset="0"/>
                        </a:rPr>
                        <a:t>  </a:t>
                      </a:r>
                      <a:r>
                        <a:rPr lang="ru-RU" sz="1100" b="0" dirty="0" err="1" smtClean="0">
                          <a:solidFill>
                            <a:schemeClr val="tx1"/>
                          </a:solidFill>
                          <a:latin typeface="Times New Roman" panose="02020603050405020304" pitchFamily="18" charset="0"/>
                          <a:cs typeface="Times New Roman" panose="02020603050405020304" pitchFamily="18" charset="0"/>
                        </a:rPr>
                        <a:t>радіостудії</a:t>
                      </a:r>
                      <a:r>
                        <a:rPr lang="ru-RU" sz="1100" b="0" dirty="0" smtClean="0">
                          <a:solidFill>
                            <a:schemeClr val="tx1"/>
                          </a:solidFill>
                          <a:latin typeface="Times New Roman" panose="02020603050405020304" pitchFamily="18" charset="0"/>
                          <a:cs typeface="Times New Roman" panose="02020603050405020304" pitchFamily="18" charset="0"/>
                        </a:rPr>
                        <a:t> «</a:t>
                      </a:r>
                      <a:r>
                        <a:rPr lang="ru-RU" sz="1100" b="0" dirty="0" err="1" smtClean="0">
                          <a:solidFill>
                            <a:schemeClr val="tx1"/>
                          </a:solidFill>
                          <a:latin typeface="Times New Roman" panose="02020603050405020304" pitchFamily="18" charset="0"/>
                          <a:cs typeface="Times New Roman" panose="02020603050405020304" pitchFamily="18" charset="0"/>
                        </a:rPr>
                        <a:t>Місто</a:t>
                      </a:r>
                      <a:r>
                        <a:rPr lang="ru-RU" sz="1100" b="0" dirty="0" smtClean="0">
                          <a:solidFill>
                            <a:schemeClr val="tx1"/>
                          </a:solidFill>
                          <a:latin typeface="Times New Roman" panose="02020603050405020304" pitchFamily="18" charset="0"/>
                          <a:cs typeface="Times New Roman" panose="02020603050405020304" pitchFamily="18" charset="0"/>
                        </a:rPr>
                        <a:t> над Бугом»</a:t>
                      </a:r>
                      <a:r>
                        <a:rPr lang="uk-UA" sz="1100" b="0" dirty="0" smtClean="0">
                          <a:solidFill>
                            <a:schemeClr val="tx1"/>
                          </a:solidFill>
                          <a:latin typeface="Times New Roman" panose="02020603050405020304" pitchFamily="18" charset="0"/>
                          <a:cs typeface="Times New Roman" panose="02020603050405020304" pitchFamily="18" charset="0"/>
                        </a:rPr>
                        <a:t> зі змінами» та  </a:t>
                      </a:r>
                      <a:r>
                        <a:rPr lang="en-US" sz="1100" b="0" dirty="0" smtClean="0">
                          <a:solidFill>
                            <a:schemeClr val="tx1"/>
                          </a:solidFill>
                          <a:latin typeface="Times New Roman" panose="02020603050405020304" pitchFamily="18" charset="0"/>
                          <a:cs typeface="Times New Roman" panose="02020603050405020304" pitchFamily="18" charset="0"/>
                        </a:rPr>
                        <a:t>«</a:t>
                      </a:r>
                      <a:r>
                        <a:rPr lang="en-US" sz="1100" b="0" dirty="0" err="1" smtClean="0">
                          <a:solidFill>
                            <a:schemeClr val="tx1"/>
                          </a:solidFill>
                          <a:latin typeface="Times New Roman" panose="02020603050405020304" pitchFamily="18" charset="0"/>
                          <a:cs typeface="Times New Roman" panose="02020603050405020304" pitchFamily="18" charset="0"/>
                        </a:rPr>
                        <a:t>Про</a:t>
                      </a:r>
                      <a:r>
                        <a:rPr lang="en-US" sz="1100" b="0" dirty="0" smtClean="0">
                          <a:solidFill>
                            <a:schemeClr val="tx1"/>
                          </a:solidFill>
                          <a:latin typeface="Times New Roman" panose="02020603050405020304" pitchFamily="18" charset="0"/>
                          <a:cs typeface="Times New Roman" panose="02020603050405020304" pitchFamily="18" charset="0"/>
                        </a:rPr>
                        <a:t> </a:t>
                      </a:r>
                      <a:r>
                        <a:rPr lang="en-US" sz="1100" b="0" dirty="0" err="1" smtClean="0">
                          <a:solidFill>
                            <a:schemeClr val="tx1"/>
                          </a:solidFill>
                          <a:latin typeface="Times New Roman" panose="02020603050405020304" pitchFamily="18" charset="0"/>
                          <a:cs typeface="Times New Roman" panose="02020603050405020304" pitchFamily="18" charset="0"/>
                        </a:rPr>
                        <a:t>внесення</a:t>
                      </a:r>
                      <a:r>
                        <a:rPr lang="en-US" sz="1100" b="0" dirty="0" smtClean="0">
                          <a:solidFill>
                            <a:schemeClr val="tx1"/>
                          </a:solidFill>
                          <a:latin typeface="Times New Roman" panose="02020603050405020304" pitchFamily="18" charset="0"/>
                          <a:cs typeface="Times New Roman" panose="02020603050405020304" pitchFamily="18" charset="0"/>
                        </a:rPr>
                        <a:t> </a:t>
                      </a:r>
                      <a:r>
                        <a:rPr lang="en-US" sz="1100" b="0" dirty="0" err="1" smtClean="0">
                          <a:solidFill>
                            <a:schemeClr val="tx1"/>
                          </a:solidFill>
                          <a:latin typeface="Times New Roman" panose="02020603050405020304" pitchFamily="18" charset="0"/>
                          <a:cs typeface="Times New Roman" panose="02020603050405020304" pitchFamily="18" charset="0"/>
                        </a:rPr>
                        <a:t>змін</a:t>
                      </a:r>
                      <a:r>
                        <a:rPr lang="en-US" sz="1100" b="0" dirty="0" smtClean="0">
                          <a:solidFill>
                            <a:schemeClr val="tx1"/>
                          </a:solidFill>
                          <a:latin typeface="Times New Roman" panose="02020603050405020304" pitchFamily="18" charset="0"/>
                          <a:cs typeface="Times New Roman" panose="02020603050405020304" pitchFamily="18" charset="0"/>
                        </a:rPr>
                        <a:t> в </a:t>
                      </a:r>
                      <a:r>
                        <a:rPr lang="en-US" sz="1100" b="0" dirty="0" err="1" smtClean="0">
                          <a:solidFill>
                            <a:schemeClr val="tx1"/>
                          </a:solidFill>
                          <a:latin typeface="Times New Roman" panose="02020603050405020304" pitchFamily="18" charset="0"/>
                          <a:cs typeface="Times New Roman" panose="02020603050405020304" pitchFamily="18" charset="0"/>
                        </a:rPr>
                        <a:t>рішення</a:t>
                      </a:r>
                      <a:r>
                        <a:rPr lang="en-US" sz="1100" b="0" dirty="0" smtClean="0">
                          <a:solidFill>
                            <a:schemeClr val="tx1"/>
                          </a:solidFill>
                          <a:latin typeface="Times New Roman" panose="02020603050405020304" pitchFamily="18" charset="0"/>
                          <a:cs typeface="Times New Roman" panose="02020603050405020304" pitchFamily="18" charset="0"/>
                        </a:rPr>
                        <a:t> </a:t>
                      </a:r>
                      <a:r>
                        <a:rPr lang="en-US" sz="1100" b="0" dirty="0" err="1" smtClean="0">
                          <a:solidFill>
                            <a:schemeClr val="tx1"/>
                          </a:solidFill>
                          <a:latin typeface="Times New Roman" panose="02020603050405020304" pitchFamily="18" charset="0"/>
                          <a:cs typeface="Times New Roman" panose="02020603050405020304" pitchFamily="18" charset="0"/>
                        </a:rPr>
                        <a:t>міської</a:t>
                      </a:r>
                      <a:r>
                        <a:rPr lang="en-US" sz="1100" b="0" dirty="0" smtClean="0">
                          <a:solidFill>
                            <a:schemeClr val="tx1"/>
                          </a:solidFill>
                          <a:latin typeface="Times New Roman" panose="02020603050405020304" pitchFamily="18" charset="0"/>
                          <a:cs typeface="Times New Roman" panose="02020603050405020304" pitchFamily="18" charset="0"/>
                        </a:rPr>
                        <a:t> </a:t>
                      </a:r>
                      <a:r>
                        <a:rPr lang="en-US" sz="1100" b="0" dirty="0" err="1" smtClean="0">
                          <a:solidFill>
                            <a:schemeClr val="tx1"/>
                          </a:solidFill>
                          <a:latin typeface="Times New Roman" panose="02020603050405020304" pitchFamily="18" charset="0"/>
                          <a:cs typeface="Times New Roman" panose="02020603050405020304" pitchFamily="18" charset="0"/>
                        </a:rPr>
                        <a:t>ради</a:t>
                      </a:r>
                      <a:r>
                        <a:rPr lang="en-US" sz="1100" b="0" dirty="0" smtClean="0">
                          <a:solidFill>
                            <a:schemeClr val="tx1"/>
                          </a:solidFill>
                          <a:latin typeface="Times New Roman" panose="02020603050405020304" pitchFamily="18" charset="0"/>
                          <a:cs typeface="Times New Roman" panose="02020603050405020304" pitchFamily="18" charset="0"/>
                        </a:rPr>
                        <a:t> 12-ї </a:t>
                      </a:r>
                      <a:r>
                        <a:rPr lang="en-US" sz="1100" b="0" dirty="0" err="1" smtClean="0">
                          <a:solidFill>
                            <a:schemeClr val="tx1"/>
                          </a:solidFill>
                          <a:latin typeface="Times New Roman" panose="02020603050405020304" pitchFamily="18" charset="0"/>
                          <a:cs typeface="Times New Roman" panose="02020603050405020304" pitchFamily="18" charset="0"/>
                        </a:rPr>
                        <a:t>сесії</a:t>
                      </a:r>
                      <a:r>
                        <a:rPr lang="en-US" sz="1100" b="0" dirty="0" smtClean="0">
                          <a:solidFill>
                            <a:schemeClr val="tx1"/>
                          </a:solidFill>
                          <a:latin typeface="Times New Roman" panose="02020603050405020304" pitchFamily="18" charset="0"/>
                          <a:cs typeface="Times New Roman" panose="02020603050405020304" pitchFamily="18" charset="0"/>
                        </a:rPr>
                        <a:t> 21 </a:t>
                      </a:r>
                      <a:r>
                        <a:rPr lang="en-US" sz="1100" b="0" dirty="0" err="1" smtClean="0">
                          <a:solidFill>
                            <a:schemeClr val="tx1"/>
                          </a:solidFill>
                          <a:latin typeface="Times New Roman" panose="02020603050405020304" pitchFamily="18" charset="0"/>
                          <a:cs typeface="Times New Roman" panose="02020603050405020304" pitchFamily="18" charset="0"/>
                        </a:rPr>
                        <a:t>скликання</a:t>
                      </a:r>
                      <a:r>
                        <a:rPr lang="en-US" sz="1100" b="0" dirty="0" smtClean="0">
                          <a:solidFill>
                            <a:schemeClr val="tx1"/>
                          </a:solidFill>
                          <a:latin typeface="Times New Roman" panose="02020603050405020304" pitchFamily="18" charset="0"/>
                          <a:cs typeface="Times New Roman" panose="02020603050405020304" pitchFamily="18" charset="0"/>
                        </a:rPr>
                        <a:t> </a:t>
                      </a:r>
                      <a:r>
                        <a:rPr lang="en-US" sz="1100" b="0" dirty="0" err="1" smtClean="0">
                          <a:solidFill>
                            <a:schemeClr val="tx1"/>
                          </a:solidFill>
                          <a:latin typeface="Times New Roman" panose="02020603050405020304" pitchFamily="18" charset="0"/>
                          <a:cs typeface="Times New Roman" panose="02020603050405020304" pitchFamily="18" charset="0"/>
                        </a:rPr>
                        <a:t>від</a:t>
                      </a:r>
                      <a:r>
                        <a:rPr lang="en-US" sz="1100" b="0" dirty="0" smtClean="0">
                          <a:solidFill>
                            <a:schemeClr val="tx1"/>
                          </a:solidFill>
                          <a:latin typeface="Times New Roman" panose="02020603050405020304" pitchFamily="18" charset="0"/>
                          <a:cs typeface="Times New Roman" panose="02020603050405020304" pitchFamily="18" charset="0"/>
                        </a:rPr>
                        <a:t> 15.10.1993 </a:t>
                      </a:r>
                      <a:r>
                        <a:rPr lang="en-US" sz="1100" b="0" dirty="0" err="1" smtClean="0">
                          <a:solidFill>
                            <a:schemeClr val="tx1"/>
                          </a:solidFill>
                          <a:latin typeface="Times New Roman" panose="02020603050405020304" pitchFamily="18" charset="0"/>
                          <a:cs typeface="Times New Roman" panose="02020603050405020304" pitchFamily="18" charset="0"/>
                        </a:rPr>
                        <a:t>року</a:t>
                      </a:r>
                      <a:r>
                        <a:rPr lang="en-US" sz="1100" b="0" dirty="0" smtClean="0">
                          <a:solidFill>
                            <a:schemeClr val="tx1"/>
                          </a:solidFill>
                          <a:latin typeface="Times New Roman" panose="02020603050405020304" pitchFamily="18" charset="0"/>
                          <a:cs typeface="Times New Roman" panose="02020603050405020304" pitchFamily="18" charset="0"/>
                        </a:rPr>
                        <a:t>  «</a:t>
                      </a:r>
                      <a:r>
                        <a:rPr lang="en-US" sz="1100" b="0" dirty="0" err="1" smtClean="0">
                          <a:solidFill>
                            <a:schemeClr val="tx1"/>
                          </a:solidFill>
                          <a:latin typeface="Times New Roman" panose="02020603050405020304" pitchFamily="18" charset="0"/>
                          <a:cs typeface="Times New Roman" panose="02020603050405020304" pitchFamily="18" charset="0"/>
                        </a:rPr>
                        <a:t>Про</a:t>
                      </a:r>
                      <a:r>
                        <a:rPr lang="en-US" sz="1100" b="0" dirty="0" smtClean="0">
                          <a:solidFill>
                            <a:schemeClr val="tx1"/>
                          </a:solidFill>
                          <a:latin typeface="Times New Roman" panose="02020603050405020304" pitchFamily="18" charset="0"/>
                          <a:cs typeface="Times New Roman" panose="02020603050405020304" pitchFamily="18" charset="0"/>
                        </a:rPr>
                        <a:t> </a:t>
                      </a:r>
                      <a:r>
                        <a:rPr lang="en-US" sz="1100" b="0" dirty="0" err="1" smtClean="0">
                          <a:solidFill>
                            <a:schemeClr val="tx1"/>
                          </a:solidFill>
                          <a:latin typeface="Times New Roman" panose="02020603050405020304" pitchFamily="18" charset="0"/>
                          <a:cs typeface="Times New Roman" panose="02020603050405020304" pitchFamily="18" charset="0"/>
                        </a:rPr>
                        <a:t>інформаційно</a:t>
                      </a:r>
                      <a:r>
                        <a:rPr lang="en-US" sz="1100" b="0" dirty="0" smtClean="0">
                          <a:solidFill>
                            <a:schemeClr val="tx1"/>
                          </a:solidFill>
                          <a:latin typeface="Times New Roman" panose="02020603050405020304" pitchFamily="18" charset="0"/>
                          <a:cs typeface="Times New Roman" panose="02020603050405020304" pitchFamily="18" charset="0"/>
                        </a:rPr>
                        <a:t> – </a:t>
                      </a:r>
                      <a:r>
                        <a:rPr lang="en-US" sz="1100" b="0" dirty="0" err="1" smtClean="0">
                          <a:solidFill>
                            <a:schemeClr val="tx1"/>
                          </a:solidFill>
                          <a:latin typeface="Times New Roman" panose="02020603050405020304" pitchFamily="18" charset="0"/>
                          <a:cs typeface="Times New Roman" panose="02020603050405020304" pitchFamily="18" charset="0"/>
                        </a:rPr>
                        <a:t>телевізійне</a:t>
                      </a:r>
                      <a:r>
                        <a:rPr lang="en-US" sz="1100" b="0" dirty="0" smtClean="0">
                          <a:solidFill>
                            <a:schemeClr val="tx1"/>
                          </a:solidFill>
                          <a:latin typeface="Times New Roman" panose="02020603050405020304" pitchFamily="18" charset="0"/>
                          <a:cs typeface="Times New Roman" panose="02020603050405020304" pitchFamily="18" charset="0"/>
                        </a:rPr>
                        <a:t> </a:t>
                      </a:r>
                      <a:r>
                        <a:rPr lang="en-US" sz="1100" b="0" dirty="0" err="1" smtClean="0">
                          <a:solidFill>
                            <a:schemeClr val="tx1"/>
                          </a:solidFill>
                          <a:latin typeface="Times New Roman" panose="02020603050405020304" pitchFamily="18" charset="0"/>
                          <a:cs typeface="Times New Roman" panose="02020603050405020304" pitchFamily="18" charset="0"/>
                        </a:rPr>
                        <a:t>агенство</a:t>
                      </a:r>
                      <a:r>
                        <a:rPr lang="en-US" sz="1100" b="0" dirty="0" smtClean="0">
                          <a:solidFill>
                            <a:schemeClr val="tx1"/>
                          </a:solidFill>
                          <a:latin typeface="Times New Roman" panose="02020603050405020304" pitchFamily="18" charset="0"/>
                          <a:cs typeface="Times New Roman" panose="02020603050405020304" pitchFamily="18" charset="0"/>
                        </a:rPr>
                        <a:t> «ВІТА» </a:t>
                      </a:r>
                      <a:r>
                        <a:rPr lang="en-US" sz="1100" b="0" dirty="0" err="1" smtClean="0">
                          <a:solidFill>
                            <a:schemeClr val="tx1"/>
                          </a:solidFill>
                          <a:latin typeface="Times New Roman" panose="02020603050405020304" pitchFamily="18" charset="0"/>
                          <a:cs typeface="Times New Roman" panose="02020603050405020304" pitchFamily="18" charset="0"/>
                        </a:rPr>
                        <a:t>Вінницької</a:t>
                      </a:r>
                      <a:r>
                        <a:rPr lang="en-US" sz="1100" b="0" dirty="0" smtClean="0">
                          <a:solidFill>
                            <a:schemeClr val="tx1"/>
                          </a:solidFill>
                          <a:latin typeface="Times New Roman" panose="02020603050405020304" pitchFamily="18" charset="0"/>
                          <a:cs typeface="Times New Roman" panose="02020603050405020304" pitchFamily="18" charset="0"/>
                        </a:rPr>
                        <a:t> </a:t>
                      </a:r>
                      <a:r>
                        <a:rPr lang="en-US" sz="1100" b="0" dirty="0" err="1" smtClean="0">
                          <a:solidFill>
                            <a:schemeClr val="tx1"/>
                          </a:solidFill>
                          <a:latin typeface="Times New Roman" panose="02020603050405020304" pitchFamily="18" charset="0"/>
                          <a:cs typeface="Times New Roman" panose="02020603050405020304" pitchFamily="18" charset="0"/>
                        </a:rPr>
                        <a:t>міської</a:t>
                      </a:r>
                      <a:r>
                        <a:rPr lang="en-US" sz="1100" b="0" dirty="0" smtClean="0">
                          <a:solidFill>
                            <a:schemeClr val="tx1"/>
                          </a:solidFill>
                          <a:latin typeface="Times New Roman" panose="02020603050405020304" pitchFamily="18" charset="0"/>
                          <a:cs typeface="Times New Roman" panose="02020603050405020304" pitchFamily="18" charset="0"/>
                        </a:rPr>
                        <a:t> </a:t>
                      </a:r>
                      <a:r>
                        <a:rPr lang="en-US" sz="1100" b="0" dirty="0" err="1" smtClean="0">
                          <a:solidFill>
                            <a:schemeClr val="tx1"/>
                          </a:solidFill>
                          <a:latin typeface="Times New Roman" panose="02020603050405020304" pitchFamily="18" charset="0"/>
                          <a:cs typeface="Times New Roman" panose="02020603050405020304" pitchFamily="18" charset="0"/>
                        </a:rPr>
                        <a:t>ради</a:t>
                      </a:r>
                      <a:r>
                        <a:rPr lang="en-US" sz="1100" b="0" dirty="0" smtClean="0">
                          <a:solidFill>
                            <a:schemeClr val="tx1"/>
                          </a:solidFill>
                          <a:latin typeface="Times New Roman" panose="02020603050405020304" pitchFamily="18" charset="0"/>
                          <a:cs typeface="Times New Roman" panose="02020603050405020304" pitchFamily="18" charset="0"/>
                        </a:rPr>
                        <a:t> </a:t>
                      </a:r>
                      <a:r>
                        <a:rPr lang="en-US" sz="1100" b="0" dirty="0" err="1" smtClean="0">
                          <a:solidFill>
                            <a:schemeClr val="tx1"/>
                          </a:solidFill>
                          <a:latin typeface="Times New Roman" panose="02020603050405020304" pitchFamily="18" charset="0"/>
                          <a:cs typeface="Times New Roman" panose="02020603050405020304" pitchFamily="18" charset="0"/>
                        </a:rPr>
                        <a:t>народних</a:t>
                      </a:r>
                      <a:r>
                        <a:rPr lang="uk-UA" sz="1100" b="0" dirty="0" smtClean="0">
                          <a:solidFill>
                            <a:schemeClr val="tx1"/>
                          </a:solidFill>
                          <a:latin typeface="Times New Roman" panose="02020603050405020304" pitchFamily="18" charset="0"/>
                          <a:cs typeface="Times New Roman" panose="02020603050405020304" pitchFamily="18" charset="0"/>
                        </a:rPr>
                        <a:t> </a:t>
                      </a:r>
                      <a:r>
                        <a:rPr lang="en-US" sz="1100" b="0" dirty="0" err="1" smtClean="0">
                          <a:solidFill>
                            <a:schemeClr val="tx1"/>
                          </a:solidFill>
                          <a:latin typeface="Times New Roman" panose="02020603050405020304" pitchFamily="18" charset="0"/>
                          <a:cs typeface="Times New Roman" panose="02020603050405020304" pitchFamily="18" charset="0"/>
                        </a:rPr>
                        <a:t>депутатів</a:t>
                      </a:r>
                      <a:r>
                        <a:rPr lang="en-US" sz="1100" b="0" dirty="0" smtClean="0">
                          <a:solidFill>
                            <a:schemeClr val="tx1"/>
                          </a:solidFill>
                          <a:latin typeface="Times New Roman" panose="02020603050405020304" pitchFamily="18" charset="0"/>
                          <a:cs typeface="Times New Roman" panose="02020603050405020304" pitchFamily="18" charset="0"/>
                        </a:rPr>
                        <a:t> і </a:t>
                      </a:r>
                      <a:r>
                        <a:rPr lang="en-US" sz="1100" b="0" dirty="0" err="1" smtClean="0">
                          <a:solidFill>
                            <a:schemeClr val="tx1"/>
                          </a:solidFill>
                          <a:latin typeface="Times New Roman" panose="02020603050405020304" pitchFamily="18" charset="0"/>
                          <a:cs typeface="Times New Roman" panose="02020603050405020304" pitchFamily="18" charset="0"/>
                        </a:rPr>
                        <a:t>її</a:t>
                      </a:r>
                      <a:r>
                        <a:rPr lang="en-US" sz="1100" b="0" dirty="0" smtClean="0">
                          <a:solidFill>
                            <a:schemeClr val="tx1"/>
                          </a:solidFill>
                          <a:latin typeface="Times New Roman" panose="02020603050405020304" pitchFamily="18" charset="0"/>
                          <a:cs typeface="Times New Roman" panose="02020603050405020304" pitchFamily="18" charset="0"/>
                        </a:rPr>
                        <a:t> </a:t>
                      </a:r>
                      <a:r>
                        <a:rPr lang="en-US" sz="1100" b="0" dirty="0" err="1" smtClean="0">
                          <a:solidFill>
                            <a:schemeClr val="tx1"/>
                          </a:solidFill>
                          <a:latin typeface="Times New Roman" panose="02020603050405020304" pitchFamily="18" charset="0"/>
                          <a:cs typeface="Times New Roman" panose="02020603050405020304" pitchFamily="18" charset="0"/>
                        </a:rPr>
                        <a:t>виконавчого</a:t>
                      </a:r>
                      <a:r>
                        <a:rPr lang="en-US" sz="1100" b="0" dirty="0" smtClean="0">
                          <a:solidFill>
                            <a:schemeClr val="tx1"/>
                          </a:solidFill>
                          <a:latin typeface="Times New Roman" panose="02020603050405020304" pitchFamily="18" charset="0"/>
                          <a:cs typeface="Times New Roman" panose="02020603050405020304" pitchFamily="18" charset="0"/>
                        </a:rPr>
                        <a:t> </a:t>
                      </a:r>
                      <a:r>
                        <a:rPr lang="en-US" sz="1100" b="0" dirty="0" err="1" smtClean="0">
                          <a:solidFill>
                            <a:schemeClr val="tx1"/>
                          </a:solidFill>
                          <a:latin typeface="Times New Roman" panose="02020603050405020304" pitchFamily="18" charset="0"/>
                          <a:cs typeface="Times New Roman" panose="02020603050405020304" pitchFamily="18" charset="0"/>
                        </a:rPr>
                        <a:t>комітету</a:t>
                      </a:r>
                      <a:r>
                        <a:rPr lang="en-US" sz="1100" b="0" dirty="0" smtClean="0">
                          <a:solidFill>
                            <a:schemeClr val="tx1"/>
                          </a:solidFill>
                          <a:latin typeface="Times New Roman" panose="02020603050405020304" pitchFamily="18" charset="0"/>
                          <a:cs typeface="Times New Roman" panose="02020603050405020304" pitchFamily="18" charset="0"/>
                        </a:rPr>
                        <a:t>»</a:t>
                      </a:r>
                      <a:r>
                        <a:rPr lang="uk-UA" sz="1100" b="0" dirty="0" smtClean="0">
                          <a:solidFill>
                            <a:schemeClr val="tx1"/>
                          </a:solidFill>
                          <a:latin typeface="Times New Roman" panose="02020603050405020304" pitchFamily="18" charset="0"/>
                          <a:cs typeface="Times New Roman" panose="02020603050405020304" pitchFamily="18" charset="0"/>
                        </a:rPr>
                        <a:t>.</a:t>
                      </a:r>
                    </a:p>
                    <a:p>
                      <a:pPr marL="34925" lvl="0" indent="327025" algn="just">
                        <a:lnSpc>
                          <a:spcPct val="100000"/>
                        </a:lnSpc>
                        <a:spcBef>
                          <a:spcPts val="0"/>
                        </a:spcBef>
                        <a:spcAft>
                          <a:spcPts val="0"/>
                        </a:spcAft>
                        <a:buFont typeface="Arial" panose="020B0604020202020204" pitchFamily="34" charset="0"/>
                        <a:buNone/>
                      </a:pPr>
                      <a:r>
                        <a:rPr lang="uk-UA" sz="1100" b="0" kern="1200" dirty="0" smtClean="0">
                          <a:solidFill>
                            <a:schemeClr val="tx1"/>
                          </a:solidFill>
                          <a:effectLst/>
                          <a:latin typeface="Times New Roman" panose="02020603050405020304" pitchFamily="18" charset="0"/>
                          <a:ea typeface="+mn-ea"/>
                          <a:cs typeface="Times New Roman" panose="02020603050405020304" pitchFamily="18" charset="0"/>
                        </a:rPr>
                        <a:t> Виготовлено та розміщено 25 сіті-лайтів, 45 біг-бордів,</a:t>
                      </a:r>
                      <a:r>
                        <a:rPr lang="uk-UA" sz="1100" b="0" kern="1200" baseline="0" dirty="0" smtClean="0">
                          <a:solidFill>
                            <a:schemeClr val="tx1"/>
                          </a:solidFill>
                          <a:effectLst/>
                          <a:latin typeface="Times New Roman" panose="02020603050405020304" pitchFamily="18" charset="0"/>
                          <a:ea typeface="+mn-ea"/>
                          <a:cs typeface="Times New Roman" panose="02020603050405020304" pitchFamily="18" charset="0"/>
                        </a:rPr>
                        <a:t> 15 </a:t>
                      </a:r>
                      <a:r>
                        <a:rPr lang="uk-UA" sz="1100" b="0" kern="1200" baseline="0" dirty="0" err="1" smtClean="0">
                          <a:solidFill>
                            <a:schemeClr val="tx1"/>
                          </a:solidFill>
                          <a:effectLst/>
                          <a:latin typeface="Times New Roman" panose="02020603050405020304" pitchFamily="18" charset="0"/>
                          <a:ea typeface="+mn-ea"/>
                          <a:cs typeface="Times New Roman" panose="02020603050405020304" pitchFamily="18" charset="0"/>
                        </a:rPr>
                        <a:t>скроллів</a:t>
                      </a:r>
                      <a:r>
                        <a:rPr lang="uk-UA" sz="1100" b="0" kern="1200" baseline="0" dirty="0" smtClean="0">
                          <a:solidFill>
                            <a:schemeClr val="tx1"/>
                          </a:solidFill>
                          <a:effectLst/>
                          <a:latin typeface="Times New Roman" panose="02020603050405020304" pitchFamily="18" charset="0"/>
                          <a:ea typeface="+mn-ea"/>
                          <a:cs typeface="Times New Roman" panose="02020603050405020304" pitchFamily="18" charset="0"/>
                        </a:rPr>
                        <a:t>, </a:t>
                      </a:r>
                      <a:r>
                        <a:rPr lang="uk-UA" sz="1100" b="0" kern="1200" dirty="0" smtClean="0">
                          <a:solidFill>
                            <a:schemeClr val="tx1"/>
                          </a:solidFill>
                          <a:effectLst/>
                          <a:latin typeface="Times New Roman" panose="02020603050405020304" pitchFamily="18" charset="0"/>
                          <a:ea typeface="+mn-ea"/>
                          <a:cs typeface="Times New Roman" panose="02020603050405020304" pitchFamily="18" charset="0"/>
                        </a:rPr>
                        <a:t>364 </a:t>
                      </a:r>
                      <a:r>
                        <a:rPr lang="uk-UA" sz="1100" b="0" kern="1200" dirty="0" err="1" smtClean="0">
                          <a:solidFill>
                            <a:schemeClr val="tx1"/>
                          </a:solidFill>
                          <a:effectLst/>
                          <a:latin typeface="Times New Roman" panose="02020603050405020304" pitchFamily="18" charset="0"/>
                          <a:ea typeface="+mn-ea"/>
                          <a:cs typeface="Times New Roman" panose="02020603050405020304" pitchFamily="18" charset="0"/>
                        </a:rPr>
                        <a:t>постери</a:t>
                      </a:r>
                      <a:r>
                        <a:rPr lang="uk-UA" sz="1100" b="0" kern="1200" dirty="0" smtClean="0">
                          <a:solidFill>
                            <a:schemeClr val="tx1"/>
                          </a:solidFill>
                          <a:effectLst/>
                          <a:latin typeface="Times New Roman" panose="02020603050405020304" pitchFamily="18" charset="0"/>
                          <a:ea typeface="+mn-ea"/>
                          <a:cs typeface="Times New Roman" panose="02020603050405020304" pitchFamily="18" charset="0"/>
                        </a:rPr>
                        <a:t> на зупинках громадського транспорту, розміщувались</a:t>
                      </a:r>
                      <a:r>
                        <a:rPr lang="uk-UA" sz="1100" b="0" kern="1200" baseline="0" dirty="0" smtClean="0">
                          <a:solidFill>
                            <a:schemeClr val="tx1"/>
                          </a:solidFill>
                          <a:effectLst/>
                          <a:latin typeface="Times New Roman" panose="02020603050405020304" pitchFamily="18" charset="0"/>
                          <a:ea typeface="+mn-ea"/>
                          <a:cs typeface="Times New Roman" panose="02020603050405020304" pitchFamily="18" charset="0"/>
                        </a:rPr>
                        <a:t> також різні сюжети соціальної реклами на 10 </a:t>
                      </a:r>
                      <a:r>
                        <a:rPr lang="uk-UA" sz="1100" b="0" kern="1200" baseline="0" dirty="0" err="1" smtClean="0">
                          <a:solidFill>
                            <a:schemeClr val="tx1"/>
                          </a:solidFill>
                          <a:effectLst/>
                          <a:latin typeface="Times New Roman" panose="02020603050405020304" pitchFamily="18" charset="0"/>
                          <a:ea typeface="+mn-ea"/>
                          <a:cs typeface="Times New Roman" panose="02020603050405020304" pitchFamily="18" charset="0"/>
                        </a:rPr>
                        <a:t>відеобордах</a:t>
                      </a:r>
                      <a:r>
                        <a:rPr lang="uk-UA" sz="1100" b="0" kern="1200" dirty="0" smtClean="0">
                          <a:solidFill>
                            <a:schemeClr val="tx1"/>
                          </a:solidFill>
                          <a:effectLst/>
                          <a:latin typeface="Times New Roman" panose="02020603050405020304" pitchFamily="18" charset="0"/>
                          <a:ea typeface="+mn-ea"/>
                          <a:cs typeface="Times New Roman" panose="02020603050405020304" pitchFamily="18" charset="0"/>
                        </a:rPr>
                        <a:t>. Також було виготовлено 12750 одиниць поліграфічної</a:t>
                      </a:r>
                      <a:r>
                        <a:rPr lang="uk-UA" sz="1100" b="0" kern="1200" baseline="0" dirty="0" smtClean="0">
                          <a:solidFill>
                            <a:schemeClr val="tx1"/>
                          </a:solidFill>
                          <a:effectLst/>
                          <a:latin typeface="Times New Roman" panose="02020603050405020304" pitchFamily="18" charset="0"/>
                          <a:ea typeface="+mn-ea"/>
                          <a:cs typeface="Times New Roman" panose="02020603050405020304" pitchFamily="18" charset="0"/>
                        </a:rPr>
                        <a:t> продукції.</a:t>
                      </a:r>
                      <a:r>
                        <a:rPr lang="uk-UA" sz="1100" b="0" kern="1200" dirty="0" smtClean="0">
                          <a:solidFill>
                            <a:schemeClr val="tx1"/>
                          </a:solidFill>
                          <a:effectLst/>
                          <a:latin typeface="Times New Roman" panose="02020603050405020304" pitchFamily="18" charset="0"/>
                          <a:ea typeface="+mn-ea"/>
                          <a:cs typeface="Times New Roman" panose="02020603050405020304" pitchFamily="18" charset="0"/>
                        </a:rPr>
                        <a:t>  Виготовлено  та  розміщено  </a:t>
                      </a:r>
                      <a:r>
                        <a:rPr lang="uk-UA" sz="1100" b="0" kern="1200" baseline="0" dirty="0" smtClean="0">
                          <a:solidFill>
                            <a:schemeClr val="tx1"/>
                          </a:solidFill>
                          <a:effectLst/>
                          <a:latin typeface="Times New Roman" panose="02020603050405020304" pitchFamily="18" charset="0"/>
                          <a:ea typeface="+mn-ea"/>
                          <a:cs typeface="Times New Roman" panose="02020603050405020304" pitchFamily="18" charset="0"/>
                        </a:rPr>
                        <a:t>62  ролики  соціальної  реклами,  які</a:t>
                      </a:r>
                      <a:endParaRPr lang="uk-UA" sz="1100" b="0" i="1" dirty="0">
                        <a:solidFill>
                          <a:schemeClr val="tx1"/>
                        </a:solidFill>
                        <a:effectLst/>
                        <a:latin typeface="Times New Roman" panose="02020603050405020304" pitchFamily="18" charset="0"/>
                        <a:ea typeface="Calibri"/>
                        <a:cs typeface="Times New Roman" panose="02020603050405020304" pitchFamily="18" charset="0"/>
                      </a:endParaRPr>
                    </a:p>
                  </a:txBody>
                  <a:tcPr marL="37003" marR="37003" marT="0" marB="0">
                    <a:noFill/>
                  </a:tcPr>
                </a:tc>
                <a:tc>
                  <a:txBody>
                    <a:bodyPr/>
                    <a:lstStyle/>
                    <a:p>
                      <a:pPr marL="3600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uk-UA" sz="1100" b="0" kern="1200" baseline="0" dirty="0" smtClean="0">
                        <a:solidFill>
                          <a:schemeClr val="tx1"/>
                        </a:solidFill>
                        <a:effectLst/>
                        <a:latin typeface="Times New Roman" panose="02020603050405020304" pitchFamily="18" charset="0"/>
                        <a:ea typeface="+mn-ea"/>
                        <a:cs typeface="Times New Roman" panose="02020603050405020304" pitchFamily="18" charset="0"/>
                      </a:endParaRPr>
                    </a:p>
                    <a:p>
                      <a:pPr marL="3600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uk-UA" sz="1100" b="0" kern="1200" baseline="0" dirty="0" smtClean="0">
                          <a:solidFill>
                            <a:schemeClr val="tx1"/>
                          </a:solidFill>
                          <a:effectLst/>
                          <a:latin typeface="Times New Roman" panose="02020603050405020304" pitchFamily="18" charset="0"/>
                          <a:ea typeface="+mn-ea"/>
                          <a:cs typeface="Times New Roman" panose="02020603050405020304" pitchFamily="18" charset="0"/>
                        </a:rPr>
                        <a:t>транслювались в ефірі місцевого радіо та телебачення. Крім того, впродовж року на МКП-ІТА «ВІТА» було виготовлено та розміщено  </a:t>
                      </a:r>
                      <a:r>
                        <a:rPr lang="uk-UA" sz="1100" b="0" kern="1200" baseline="0" dirty="0" err="1" smtClean="0">
                          <a:solidFill>
                            <a:schemeClr val="tx1"/>
                          </a:solidFill>
                          <a:effectLst/>
                          <a:latin typeface="Times New Roman" panose="02020603050405020304" pitchFamily="18" charset="0"/>
                          <a:ea typeface="+mn-ea"/>
                          <a:cs typeface="Times New Roman" panose="02020603050405020304" pitchFamily="18" charset="0"/>
                        </a:rPr>
                        <a:t>інфографіки</a:t>
                      </a:r>
                      <a:r>
                        <a:rPr lang="uk-UA" sz="1100" b="0" kern="1200" baseline="0" dirty="0" smtClean="0">
                          <a:solidFill>
                            <a:schemeClr val="tx1"/>
                          </a:solidFill>
                          <a:effectLst/>
                          <a:latin typeface="Times New Roman" panose="02020603050405020304" pitchFamily="18" charset="0"/>
                          <a:ea typeface="+mn-ea"/>
                          <a:cs typeface="Times New Roman" panose="02020603050405020304" pitchFamily="18" charset="0"/>
                        </a:rPr>
                        <a:t> на 26 різних тем.</a:t>
                      </a:r>
                    </a:p>
                    <a:p>
                      <a:pPr marL="34925" marR="0" lvl="0" indent="414338"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uk-UA" sz="1100" b="0" dirty="0" smtClean="0">
                          <a:solidFill>
                            <a:schemeClr val="tx1"/>
                          </a:solidFill>
                          <a:latin typeface="Times New Roman" panose="02020603050405020304" pitchFamily="18" charset="0"/>
                          <a:cs typeface="Times New Roman" panose="02020603050405020304" pitchFamily="18" charset="0"/>
                        </a:rPr>
                        <a:t>Окремим напрямком інформування населення про діяльність органів місцевого самоврядування було розміщення інформаційних матеріалів на різних ресурсах та публікація розпоряджень міського голови, рішень виконавчого комітету та міської ради та їхніх проектів, які, відповідно до вимог законодавства, підлягають оприлюдненню. На ці потреби у 2021 році з бюджету Вінницької міської територіальної громади направлено </a:t>
                      </a:r>
                      <a:r>
                        <a:rPr lang="uk-UA" sz="1100" b="0" dirty="0" smtClean="0">
                          <a:solidFill>
                            <a:schemeClr val="tx1"/>
                          </a:solidFill>
                          <a:latin typeface="Times New Roman" panose="02020603050405020304" pitchFamily="18" charset="0"/>
                          <a:cs typeface="Times New Roman" panose="02020603050405020304" pitchFamily="18" charset="0"/>
                        </a:rPr>
                        <a:t>1291,6 </a:t>
                      </a:r>
                      <a:r>
                        <a:rPr lang="uk-UA" sz="1100" b="0" dirty="0" smtClean="0">
                          <a:solidFill>
                            <a:schemeClr val="tx1"/>
                          </a:solidFill>
                          <a:latin typeface="Times New Roman" panose="02020603050405020304" pitchFamily="18" charset="0"/>
                          <a:cs typeface="Times New Roman" panose="02020603050405020304" pitchFamily="18" charset="0"/>
                        </a:rPr>
                        <a:t>тис. грн.</a:t>
                      </a:r>
                    </a:p>
                    <a:p>
                      <a:pPr marL="34925" marR="0" lvl="0" indent="414338"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uk-UA" sz="1100" b="0" dirty="0" smtClean="0">
                          <a:solidFill>
                            <a:schemeClr val="tx1"/>
                          </a:solidFill>
                          <a:latin typeface="Times New Roman" panose="02020603050405020304" pitchFamily="18" charset="0"/>
                          <a:cs typeface="Times New Roman" panose="02020603050405020304" pitchFamily="18" charset="0"/>
                        </a:rPr>
                        <a:t>Загальна п</a:t>
                      </a:r>
                      <a:r>
                        <a:rPr lang="uk-UA" sz="1100" b="0" kern="1200" dirty="0" smtClean="0">
                          <a:solidFill>
                            <a:schemeClr val="tx1"/>
                          </a:solidFill>
                          <a:effectLst/>
                          <a:latin typeface="Times New Roman" panose="02020603050405020304" pitchFamily="18" charset="0"/>
                          <a:ea typeface="+mn-ea"/>
                          <a:cs typeface="Times New Roman" panose="02020603050405020304" pitchFamily="18" charset="0"/>
                        </a:rPr>
                        <a:t>лоща оприлюднених матеріалів становить 185 920 тис. см</a:t>
                      </a:r>
                      <a:r>
                        <a:rPr lang="uk-UA" sz="1100" b="0" kern="1200" baseline="30000" dirty="0" smtClean="0">
                          <a:solidFill>
                            <a:schemeClr val="tx1"/>
                          </a:solidFill>
                          <a:effectLst/>
                          <a:latin typeface="Times New Roman" panose="02020603050405020304" pitchFamily="18" charset="0"/>
                          <a:ea typeface="+mn-ea"/>
                          <a:cs typeface="Times New Roman" panose="02020603050405020304" pitchFamily="18" charset="0"/>
                        </a:rPr>
                        <a:t>2</a:t>
                      </a:r>
                      <a:r>
                        <a:rPr lang="uk-UA" sz="1100" b="0" kern="1200" dirty="0" smtClean="0">
                          <a:solidFill>
                            <a:schemeClr val="tx1"/>
                          </a:solidFill>
                          <a:effectLst/>
                          <a:latin typeface="Times New Roman" panose="02020603050405020304" pitchFamily="18" charset="0"/>
                          <a:ea typeface="+mn-ea"/>
                          <a:cs typeface="Times New Roman" panose="02020603050405020304" pitchFamily="18" charset="0"/>
                        </a:rPr>
                        <a:t>. </a:t>
                      </a:r>
                    </a:p>
                    <a:p>
                      <a:pPr marL="34925" marR="0" lvl="0" indent="414338"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uk-UA" sz="1100" b="0" kern="1200" dirty="0" smtClean="0">
                          <a:solidFill>
                            <a:schemeClr val="tx1"/>
                          </a:solidFill>
                          <a:effectLst/>
                          <a:latin typeface="Times New Roman" panose="02020603050405020304" pitchFamily="18" charset="0"/>
                          <a:ea typeface="+mn-ea"/>
                          <a:cs typeface="Times New Roman" panose="02020603050405020304" pitchFamily="18" charset="0"/>
                        </a:rPr>
                        <a:t>Розміщено на інформаційних Інтернет-ресурсах 500 інформацій та 36 відеоматеріалів на телебаченні. </a:t>
                      </a:r>
                    </a:p>
                    <a:p>
                      <a:pPr marL="34925" marR="0" lvl="0" indent="414338"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uk-UA" sz="1100" b="0" kern="1200" dirty="0" smtClean="0">
                          <a:solidFill>
                            <a:schemeClr val="tx1"/>
                          </a:solidFill>
                          <a:effectLst/>
                          <a:latin typeface="Times New Roman" panose="02020603050405020304" pitchFamily="18" charset="0"/>
                          <a:ea typeface="+mn-ea"/>
                          <a:cs typeface="Times New Roman" panose="02020603050405020304" pitchFamily="18" charset="0"/>
                        </a:rPr>
                        <a:t>На сторінці новин офіційного сайту Вінницької міської ради </a:t>
                      </a:r>
                      <a:r>
                        <a:rPr lang="en-US" sz="1100" b="0" kern="1200" dirty="0" smtClean="0">
                          <a:solidFill>
                            <a:schemeClr val="tx1"/>
                          </a:solidFill>
                          <a:effectLst/>
                          <a:latin typeface="Times New Roman" panose="02020603050405020304" pitchFamily="18" charset="0"/>
                          <a:ea typeface="+mn-ea"/>
                          <a:cs typeface="Times New Roman" panose="02020603050405020304" pitchFamily="18" charset="0"/>
                          <a:hlinkClick r:id="rId2"/>
                        </a:rPr>
                        <a:t>https://new.vmr.gov.ua/Contents/ContentItems/4m6tye0y8wcsf5g0qyftab6swg</a:t>
                      </a:r>
                      <a:r>
                        <a:rPr lang="uk-UA" sz="1100" b="0" kern="1200" dirty="0" smtClean="0">
                          <a:solidFill>
                            <a:schemeClr val="tx1"/>
                          </a:solidFill>
                          <a:effectLst/>
                          <a:latin typeface="Times New Roman" panose="02020603050405020304" pitchFamily="18" charset="0"/>
                          <a:ea typeface="+mn-ea"/>
                          <a:cs typeface="Times New Roman" panose="02020603050405020304" pitchFamily="18" charset="0"/>
                        </a:rPr>
                        <a:t> департаментом у справах ЗМІ та зв’язків з громадськістю було підготовлено та розміщено 1214 прес-релізів та прес-анонсів</a:t>
                      </a:r>
                      <a:r>
                        <a:rPr lang="uk-UA" sz="1100" b="0" kern="1200" baseline="0" dirty="0" smtClean="0">
                          <a:solidFill>
                            <a:schemeClr val="tx1"/>
                          </a:solidFill>
                          <a:effectLst/>
                          <a:latin typeface="Times New Roman" panose="02020603050405020304" pitchFamily="18" charset="0"/>
                          <a:ea typeface="+mn-ea"/>
                          <a:cs typeface="Times New Roman" panose="02020603050405020304" pitchFamily="18" charset="0"/>
                        </a:rPr>
                        <a:t> </a:t>
                      </a:r>
                      <a:r>
                        <a:rPr lang="uk-UA" sz="1100" b="0" kern="1200" dirty="0" smtClean="0">
                          <a:solidFill>
                            <a:schemeClr val="tx1"/>
                          </a:solidFill>
                          <a:effectLst/>
                          <a:latin typeface="Times New Roman" panose="02020603050405020304" pitchFamily="18" charset="0"/>
                          <a:ea typeface="+mn-ea"/>
                          <a:cs typeface="Times New Roman" panose="02020603050405020304" pitchFamily="18" charset="0"/>
                        </a:rPr>
                        <a:t>подій та заходів, які відбувались у Вінницькій міській територіальній громаді</a:t>
                      </a:r>
                      <a:r>
                        <a:rPr lang="uk-UA" sz="1100" b="0" kern="1200" baseline="0" dirty="0" smtClean="0">
                          <a:solidFill>
                            <a:schemeClr val="tx1"/>
                          </a:solidFill>
                          <a:effectLst/>
                          <a:latin typeface="Times New Roman" panose="02020603050405020304" pitchFamily="18" charset="0"/>
                          <a:ea typeface="+mn-ea"/>
                          <a:cs typeface="Times New Roman" panose="02020603050405020304" pitchFamily="18" charset="0"/>
                        </a:rPr>
                        <a:t> упродовж 2021 року, а також фоторепортажів та оголошень.</a:t>
                      </a:r>
                    </a:p>
                    <a:p>
                      <a:pPr marL="34925" marR="0" lvl="0" indent="414338"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uk-UA" sz="1100" b="0" kern="1200" dirty="0" smtClean="0">
                          <a:solidFill>
                            <a:schemeClr val="tx1"/>
                          </a:solidFill>
                          <a:effectLst/>
                          <a:latin typeface="Times New Roman" panose="02020603050405020304" pitchFamily="18" charset="0"/>
                          <a:ea typeface="+mn-ea"/>
                          <a:cs typeface="Times New Roman" panose="02020603050405020304" pitchFamily="18" charset="0"/>
                        </a:rPr>
                        <a:t>Продовжилась співпраця із усіма основними місцевими ЗМІ, яких нараховується близька двох десятків (телебачення, друковані видання, Інтернет-сайти, радіо). Завдяки системі взаємодії із ЗМІ, яка включає:</a:t>
                      </a:r>
                    </a:p>
                    <a:p>
                      <a:pPr marL="266700" indent="146050" algn="just">
                        <a:lnSpc>
                          <a:spcPct val="100000"/>
                        </a:lnSpc>
                        <a:spcBef>
                          <a:spcPts val="0"/>
                        </a:spcBef>
                        <a:spcAft>
                          <a:spcPts val="0"/>
                        </a:spcAft>
                        <a:buFont typeface="Wingdings" panose="05000000000000000000" pitchFamily="2" charset="2"/>
                        <a:buChar char="Ø"/>
                      </a:pPr>
                      <a:r>
                        <a:rPr lang="uk-UA" sz="1100" b="0" kern="1200" dirty="0" smtClean="0">
                          <a:solidFill>
                            <a:schemeClr val="tx1"/>
                          </a:solidFill>
                          <a:effectLst/>
                          <a:latin typeface="Times New Roman" panose="02020603050405020304" pitchFamily="18" charset="0"/>
                          <a:ea typeface="+mn-ea"/>
                          <a:cs typeface="Times New Roman" panose="02020603050405020304" pitchFamily="18" charset="0"/>
                        </a:rPr>
                        <a:t>оперативне інформування працівників засобів масової інформації про заплановані події і запрошення їх на заходи;</a:t>
                      </a:r>
                    </a:p>
                    <a:p>
                      <a:pPr marL="266700" indent="146050" algn="just">
                        <a:lnSpc>
                          <a:spcPct val="100000"/>
                        </a:lnSpc>
                        <a:spcBef>
                          <a:spcPts val="0"/>
                        </a:spcBef>
                        <a:spcAft>
                          <a:spcPts val="0"/>
                        </a:spcAft>
                        <a:buFont typeface="Wingdings" panose="05000000000000000000" pitchFamily="2" charset="2"/>
                        <a:buChar char="Ø"/>
                      </a:pPr>
                      <a:endParaRPr lang="uk-UA" sz="1100" b="0" kern="1200" dirty="0" smtClean="0">
                        <a:solidFill>
                          <a:schemeClr val="tx1"/>
                        </a:solidFill>
                        <a:effectLst/>
                        <a:latin typeface="Times New Roman" panose="02020603050405020304" pitchFamily="18" charset="0"/>
                        <a:ea typeface="+mn-ea"/>
                        <a:cs typeface="Times New Roman" panose="02020603050405020304" pitchFamily="18" charset="0"/>
                      </a:endParaRPr>
                    </a:p>
                    <a:p>
                      <a:pPr marL="266700" lvl="0" indent="146050" algn="just">
                        <a:lnSpc>
                          <a:spcPct val="100000"/>
                        </a:lnSpc>
                        <a:spcBef>
                          <a:spcPts val="0"/>
                        </a:spcBef>
                        <a:spcAft>
                          <a:spcPts val="0"/>
                        </a:spcAft>
                        <a:buFont typeface="Wingdings" panose="05000000000000000000" pitchFamily="2" charset="2"/>
                        <a:buChar char="Ø"/>
                      </a:pPr>
                      <a:r>
                        <a:rPr lang="uk-UA" sz="1100" b="0" kern="1200" dirty="0" smtClean="0">
                          <a:solidFill>
                            <a:schemeClr val="tx1"/>
                          </a:solidFill>
                          <a:effectLst/>
                          <a:latin typeface="Times New Roman" panose="02020603050405020304" pitchFamily="18" charset="0"/>
                          <a:ea typeface="+mn-ea"/>
                          <a:cs typeface="Times New Roman" panose="02020603050405020304" pitchFamily="18" charset="0"/>
                        </a:rPr>
                        <a:t>сприяння журналістам місцевих та національних мас-медіа в отриманні інформації про діяльність Вінницької міської ради та її виконавчих органів, а також в організації коментарів та інтерв’ю посадових осіб;</a:t>
                      </a:r>
                    </a:p>
                    <a:p>
                      <a:pPr marL="266700" lvl="0" indent="146050" algn="just">
                        <a:lnSpc>
                          <a:spcPct val="100000"/>
                        </a:lnSpc>
                        <a:spcBef>
                          <a:spcPts val="0"/>
                        </a:spcBef>
                        <a:spcAft>
                          <a:spcPts val="0"/>
                        </a:spcAft>
                        <a:buFont typeface="Wingdings" panose="05000000000000000000" pitchFamily="2" charset="2"/>
                        <a:buChar char="Ø"/>
                      </a:pPr>
                      <a:endParaRPr lang="uk-UA" sz="1100" b="0" kern="1200" dirty="0" smtClean="0">
                        <a:solidFill>
                          <a:schemeClr val="tx1"/>
                        </a:solidFill>
                        <a:effectLst/>
                        <a:latin typeface="Times New Roman" panose="02020603050405020304" pitchFamily="18" charset="0"/>
                        <a:ea typeface="+mn-ea"/>
                        <a:cs typeface="Times New Roman" panose="02020603050405020304" pitchFamily="18" charset="0"/>
                      </a:endParaRPr>
                    </a:p>
                    <a:p>
                      <a:pPr marL="266700" lvl="0" indent="146050" algn="just">
                        <a:lnSpc>
                          <a:spcPct val="100000"/>
                        </a:lnSpc>
                        <a:spcBef>
                          <a:spcPts val="0"/>
                        </a:spcBef>
                        <a:spcAft>
                          <a:spcPts val="0"/>
                        </a:spcAft>
                        <a:buFont typeface="Wingdings" panose="05000000000000000000" pitchFamily="2" charset="2"/>
                        <a:buChar char="Ø"/>
                      </a:pPr>
                      <a:r>
                        <a:rPr lang="uk-UA" sz="1100" b="0" kern="1200" dirty="0" smtClean="0">
                          <a:solidFill>
                            <a:schemeClr val="tx1"/>
                          </a:solidFill>
                          <a:effectLst/>
                          <a:latin typeface="Times New Roman" panose="02020603050405020304" pitchFamily="18" charset="0"/>
                          <a:ea typeface="+mn-ea"/>
                          <a:cs typeface="Times New Roman" panose="02020603050405020304" pitchFamily="18" charset="0"/>
                        </a:rPr>
                        <a:t>інформування місцевих та національних засобів масової інформації про події, які відбуваються у місті, шляхом розповсюдження прес-анонсів та прес-релізів на офіційному сайті Вінницької міської ради та розсилкою через</a:t>
                      </a:r>
                      <a:r>
                        <a:rPr lang="uk-UA" sz="1100" b="0" kern="1200" baseline="0" dirty="0" smtClean="0">
                          <a:solidFill>
                            <a:schemeClr val="tx1"/>
                          </a:solidFill>
                          <a:effectLst/>
                          <a:latin typeface="Times New Roman" panose="02020603050405020304" pitchFamily="18" charset="0"/>
                          <a:ea typeface="+mn-ea"/>
                          <a:cs typeface="Times New Roman" panose="02020603050405020304" pitchFamily="18" charset="0"/>
                        </a:rPr>
                        <a:t> онлайн канал спілкування </a:t>
                      </a:r>
                      <a:r>
                        <a:rPr lang="en-US" sz="1100" b="0" kern="1200" baseline="0" dirty="0" smtClean="0">
                          <a:solidFill>
                            <a:schemeClr val="tx1"/>
                          </a:solidFill>
                          <a:effectLst/>
                          <a:latin typeface="Times New Roman" panose="02020603050405020304" pitchFamily="18" charset="0"/>
                          <a:ea typeface="+mn-ea"/>
                          <a:cs typeface="Times New Roman" panose="02020603050405020304" pitchFamily="18" charset="0"/>
                        </a:rPr>
                        <a:t>Viber </a:t>
                      </a:r>
                      <a:r>
                        <a:rPr lang="uk-UA" sz="1100" b="0" kern="1200" dirty="0" smtClean="0">
                          <a:solidFill>
                            <a:schemeClr val="tx1"/>
                          </a:solidFill>
                          <a:effectLst/>
                          <a:latin typeface="Times New Roman" panose="02020603050405020304" pitchFamily="18" charset="0"/>
                          <a:ea typeface="+mn-ea"/>
                          <a:cs typeface="Times New Roman" panose="02020603050405020304" pitchFamily="18" charset="0"/>
                        </a:rPr>
                        <a:t>на особисті контакти</a:t>
                      </a:r>
                      <a:r>
                        <a:rPr lang="uk-UA" sz="1100" b="0" kern="1200" baseline="0" dirty="0" smtClean="0">
                          <a:solidFill>
                            <a:schemeClr val="tx1"/>
                          </a:solidFill>
                          <a:effectLst/>
                          <a:latin typeface="Times New Roman" panose="02020603050405020304" pitchFamily="18" charset="0"/>
                          <a:ea typeface="+mn-ea"/>
                          <a:cs typeface="Times New Roman" panose="02020603050405020304" pitchFamily="18" charset="0"/>
                        </a:rPr>
                        <a:t> </a:t>
                      </a:r>
                      <a:r>
                        <a:rPr lang="uk-UA" sz="1100" b="0" kern="1200" dirty="0" smtClean="0">
                          <a:solidFill>
                            <a:schemeClr val="tx1"/>
                          </a:solidFill>
                          <a:effectLst/>
                          <a:latin typeface="Times New Roman" panose="02020603050405020304" pitchFamily="18" charset="0"/>
                          <a:ea typeface="+mn-ea"/>
                          <a:cs typeface="Times New Roman" panose="02020603050405020304" pitchFamily="18" charset="0"/>
                        </a:rPr>
                        <a:t>працівників мас-медіа.</a:t>
                      </a:r>
                    </a:p>
                    <a:p>
                      <a:pPr marL="36000" indent="0" algn="just">
                        <a:lnSpc>
                          <a:spcPct val="100000"/>
                        </a:lnSpc>
                        <a:spcBef>
                          <a:spcPts val="0"/>
                        </a:spcBef>
                        <a:spcAft>
                          <a:spcPts val="0"/>
                        </a:spcAft>
                        <a:buNone/>
                      </a:pPr>
                      <a:endParaRPr lang="uk-UA" sz="1100" b="0" i="0" dirty="0" smtClean="0">
                        <a:solidFill>
                          <a:schemeClr val="tx1"/>
                        </a:solidFill>
                        <a:effectLst/>
                        <a:latin typeface="Times New Roman" panose="02020603050405020304" pitchFamily="18" charset="0"/>
                        <a:ea typeface="Calibri"/>
                        <a:cs typeface="Times New Roman" panose="02020603050405020304" pitchFamily="18" charset="0"/>
                      </a:endParaRPr>
                    </a:p>
                    <a:p>
                      <a:pPr marL="36000" indent="0" algn="just">
                        <a:lnSpc>
                          <a:spcPct val="100000"/>
                        </a:lnSpc>
                        <a:spcBef>
                          <a:spcPts val="0"/>
                        </a:spcBef>
                        <a:spcAft>
                          <a:spcPts val="0"/>
                        </a:spcAft>
                        <a:buNone/>
                      </a:pPr>
                      <a:endParaRPr lang="uk-UA" sz="1100" b="0" i="0" dirty="0" smtClean="0">
                        <a:solidFill>
                          <a:schemeClr val="tx1"/>
                        </a:solidFill>
                        <a:effectLst/>
                        <a:latin typeface="Times New Roman" panose="02020603050405020304" pitchFamily="18" charset="0"/>
                        <a:ea typeface="Calibri"/>
                        <a:cs typeface="Times New Roman" panose="02020603050405020304" pitchFamily="18" charset="0"/>
                      </a:endParaRPr>
                    </a:p>
                  </a:txBody>
                  <a:tcPr marL="37003" marR="37003" marT="0" marB="0">
                    <a:no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3173045797"/>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Офіс">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Офіс">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Офіс">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404</TotalTime>
  <Words>648</Words>
  <Application>Microsoft Office PowerPoint</Application>
  <PresentationFormat>Широкий екран</PresentationFormat>
  <Paragraphs>22</Paragraphs>
  <Slides>1</Slides>
  <Notes>0</Notes>
  <HiddenSlides>0</HiddenSlides>
  <MMClips>0</MMClips>
  <ScaleCrop>false</ScaleCrop>
  <HeadingPairs>
    <vt:vector size="6" baseType="variant">
      <vt:variant>
        <vt:lpstr>Використані шрифти</vt:lpstr>
      </vt:variant>
      <vt:variant>
        <vt:i4>5</vt:i4>
      </vt:variant>
      <vt:variant>
        <vt:lpstr>Тема</vt:lpstr>
      </vt:variant>
      <vt:variant>
        <vt:i4>1</vt:i4>
      </vt:variant>
      <vt:variant>
        <vt:lpstr>Заголовки слайдів</vt:lpstr>
      </vt:variant>
      <vt:variant>
        <vt:i4>1</vt:i4>
      </vt:variant>
    </vt:vector>
  </HeadingPairs>
  <TitlesOfParts>
    <vt:vector size="7" baseType="lpstr">
      <vt:lpstr>Arial</vt:lpstr>
      <vt:lpstr>Calibri</vt:lpstr>
      <vt:lpstr>Calibri Light</vt:lpstr>
      <vt:lpstr>Times New Roman</vt:lpstr>
      <vt:lpstr>Wingdings</vt:lpstr>
      <vt:lpstr>Тема Office</vt:lpstr>
      <vt:lpstr>Презентація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Презентація PowerPoint</dc:title>
  <dc:creator>Спіранська Світлана Володимирівна</dc:creator>
  <cp:lastModifiedBy>Спіранська Світлана Володимирівна</cp:lastModifiedBy>
  <cp:revision>13</cp:revision>
  <dcterms:created xsi:type="dcterms:W3CDTF">2022-02-03T08:49:01Z</dcterms:created>
  <dcterms:modified xsi:type="dcterms:W3CDTF">2022-02-07T10:27:46Z</dcterms:modified>
</cp:coreProperties>
</file>