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68" r:id="rId5"/>
  </p:sldMasterIdLst>
  <p:notesMasterIdLst>
    <p:notesMasterId r:id="rId7"/>
  </p:notesMasterIdLst>
  <p:sldIdLst>
    <p:sldId id="309"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Помір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42" autoAdjust="0"/>
    <p:restoredTop sz="90566" autoAdjust="0"/>
  </p:normalViewPr>
  <p:slideViewPr>
    <p:cSldViewPr>
      <p:cViewPr varScale="1">
        <p:scale>
          <a:sx n="104" d="100"/>
          <a:sy n="104" d="100"/>
        </p:scale>
        <p:origin x="189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1.xml"/><Relationship Id="rId10" Type="http://schemas.openxmlformats.org/officeDocument/2006/relationships/theme" Target="theme/theme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8B0665-9AB2-46EE-93B4-2A3460C4EA60}" type="datetimeFigureOut">
              <a:rPr lang="ru-RU" smtClean="0"/>
              <a:pPr/>
              <a:t>30.03.2021</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9BE814-357E-4D28-B60B-5873F54861B6}" type="slidenum">
              <a:rPr lang="ru-RU" smtClean="0"/>
              <a:pPr/>
              <a:t>‹№›</a:t>
            </a:fld>
            <a:endParaRPr lang="ru-RU" dirty="0"/>
          </a:p>
        </p:txBody>
      </p:sp>
    </p:spTree>
    <p:extLst>
      <p:ext uri="{BB962C8B-B14F-4D97-AF65-F5344CB8AC3E}">
        <p14:creationId xmlns:p14="http://schemas.microsoft.com/office/powerpoint/2010/main" val="1684604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fld id="{089BE814-357E-4D28-B60B-5873F54861B6}" type="slidenum">
              <a:rPr lang="ru-RU" smtClean="0"/>
              <a:pPr/>
              <a:t>1</a:t>
            </a:fld>
            <a:endParaRPr lang="ru-RU" dirty="0"/>
          </a:p>
        </p:txBody>
      </p:sp>
    </p:spTree>
    <p:extLst>
      <p:ext uri="{BB962C8B-B14F-4D97-AF65-F5344CB8AC3E}">
        <p14:creationId xmlns:p14="http://schemas.microsoft.com/office/powerpoint/2010/main" val="2549893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Місце для дати 3"/>
          <p:cNvSpPr>
            <a:spLocks noGrp="1"/>
          </p:cNvSpPr>
          <p:nvPr>
            <p:ph type="dt" sz="half" idx="10"/>
          </p:nvPr>
        </p:nvSpPr>
        <p:spPr/>
        <p:txBody>
          <a:bodyPr/>
          <a:lstStyle/>
          <a:p>
            <a:fld id="{B40BC45B-EAD3-4C7A-9462-A59CDAB674CD}" type="datetimeFigureOut">
              <a:rPr lang="ru-RU" smtClean="0"/>
              <a:pPr/>
              <a:t>30.03.2021</a:t>
            </a:fld>
            <a:endParaRPr lang="ru-RU" dirty="0"/>
          </a:p>
        </p:txBody>
      </p:sp>
      <p:sp>
        <p:nvSpPr>
          <p:cNvPr id="5" name="Місце для нижнього колонтитула 4"/>
          <p:cNvSpPr>
            <a:spLocks noGrp="1"/>
          </p:cNvSpPr>
          <p:nvPr>
            <p:ph type="ftr" sz="quarter" idx="11"/>
          </p:nvPr>
        </p:nvSpPr>
        <p:spPr/>
        <p:txBody>
          <a:bodyPr/>
          <a:lstStyle/>
          <a:p>
            <a:endParaRPr lang="ru-RU" dirty="0"/>
          </a:p>
        </p:txBody>
      </p:sp>
      <p:sp>
        <p:nvSpPr>
          <p:cNvPr id="6" name="Місце для номера слайда 5"/>
          <p:cNvSpPr>
            <a:spLocks noGrp="1"/>
          </p:cNvSpPr>
          <p:nvPr>
            <p:ph type="sldNum" sz="quarter" idx="12"/>
          </p:nvPr>
        </p:nvSpPr>
        <p:spPr/>
        <p:txBody>
          <a:bodyPr/>
          <a:lstStyle/>
          <a:p>
            <a:fld id="{8E5467F9-D5A1-4D65-A1BC-B24BAEC36883}"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Місце для дати 3"/>
          <p:cNvSpPr>
            <a:spLocks noGrp="1"/>
          </p:cNvSpPr>
          <p:nvPr>
            <p:ph type="dt" sz="half" idx="10"/>
          </p:nvPr>
        </p:nvSpPr>
        <p:spPr/>
        <p:txBody>
          <a:bodyPr/>
          <a:lstStyle/>
          <a:p>
            <a:fld id="{B40BC45B-EAD3-4C7A-9462-A59CDAB674CD}" type="datetimeFigureOut">
              <a:rPr lang="ru-RU" smtClean="0"/>
              <a:pPr/>
              <a:t>30.03.2021</a:t>
            </a:fld>
            <a:endParaRPr lang="ru-RU" dirty="0"/>
          </a:p>
        </p:txBody>
      </p:sp>
      <p:sp>
        <p:nvSpPr>
          <p:cNvPr id="5" name="Місце для нижнього колонтитула 4"/>
          <p:cNvSpPr>
            <a:spLocks noGrp="1"/>
          </p:cNvSpPr>
          <p:nvPr>
            <p:ph type="ftr" sz="quarter" idx="11"/>
          </p:nvPr>
        </p:nvSpPr>
        <p:spPr/>
        <p:txBody>
          <a:bodyPr/>
          <a:lstStyle/>
          <a:p>
            <a:endParaRPr lang="ru-RU" dirty="0"/>
          </a:p>
        </p:txBody>
      </p:sp>
      <p:sp>
        <p:nvSpPr>
          <p:cNvPr id="6" name="Місце для номера слайда 5"/>
          <p:cNvSpPr>
            <a:spLocks noGrp="1"/>
          </p:cNvSpPr>
          <p:nvPr>
            <p:ph type="sldNum" sz="quarter" idx="12"/>
          </p:nvPr>
        </p:nvSpPr>
        <p:spPr/>
        <p:txBody>
          <a:bodyPr/>
          <a:lstStyle/>
          <a:p>
            <a:fld id="{8E5467F9-D5A1-4D65-A1BC-B24BAEC36883}"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Місце для дати 3"/>
          <p:cNvSpPr>
            <a:spLocks noGrp="1"/>
          </p:cNvSpPr>
          <p:nvPr>
            <p:ph type="dt" sz="half" idx="10"/>
          </p:nvPr>
        </p:nvSpPr>
        <p:spPr/>
        <p:txBody>
          <a:bodyPr/>
          <a:lstStyle/>
          <a:p>
            <a:fld id="{B40BC45B-EAD3-4C7A-9462-A59CDAB674CD}" type="datetimeFigureOut">
              <a:rPr lang="ru-RU" smtClean="0"/>
              <a:pPr/>
              <a:t>30.03.2021</a:t>
            </a:fld>
            <a:endParaRPr lang="ru-RU" dirty="0"/>
          </a:p>
        </p:txBody>
      </p:sp>
      <p:sp>
        <p:nvSpPr>
          <p:cNvPr id="5" name="Місце для нижнього колонтитула 4"/>
          <p:cNvSpPr>
            <a:spLocks noGrp="1"/>
          </p:cNvSpPr>
          <p:nvPr>
            <p:ph type="ftr" sz="quarter" idx="11"/>
          </p:nvPr>
        </p:nvSpPr>
        <p:spPr/>
        <p:txBody>
          <a:bodyPr/>
          <a:lstStyle/>
          <a:p>
            <a:endParaRPr lang="ru-RU" dirty="0"/>
          </a:p>
        </p:txBody>
      </p:sp>
      <p:sp>
        <p:nvSpPr>
          <p:cNvPr id="6" name="Місце для номера слайда 5"/>
          <p:cNvSpPr>
            <a:spLocks noGrp="1"/>
          </p:cNvSpPr>
          <p:nvPr>
            <p:ph type="sldNum" sz="quarter" idx="12"/>
          </p:nvPr>
        </p:nvSpPr>
        <p:spPr/>
        <p:txBody>
          <a:bodyPr/>
          <a:lstStyle/>
          <a:p>
            <a:fld id="{8E5467F9-D5A1-4D65-A1BC-B24BAEC36883}"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Місце для вмісту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Місце для дати 3"/>
          <p:cNvSpPr>
            <a:spLocks noGrp="1"/>
          </p:cNvSpPr>
          <p:nvPr>
            <p:ph type="dt" sz="half" idx="10"/>
          </p:nvPr>
        </p:nvSpPr>
        <p:spPr/>
        <p:txBody>
          <a:bodyPr/>
          <a:lstStyle/>
          <a:p>
            <a:fld id="{B40BC45B-EAD3-4C7A-9462-A59CDAB674CD}" type="datetimeFigureOut">
              <a:rPr lang="ru-RU" smtClean="0"/>
              <a:pPr/>
              <a:t>30.03.2021</a:t>
            </a:fld>
            <a:endParaRPr lang="ru-RU" dirty="0"/>
          </a:p>
        </p:txBody>
      </p:sp>
      <p:sp>
        <p:nvSpPr>
          <p:cNvPr id="5" name="Місце для нижнього колонтитула 4"/>
          <p:cNvSpPr>
            <a:spLocks noGrp="1"/>
          </p:cNvSpPr>
          <p:nvPr>
            <p:ph type="ftr" sz="quarter" idx="11"/>
          </p:nvPr>
        </p:nvSpPr>
        <p:spPr/>
        <p:txBody>
          <a:bodyPr/>
          <a:lstStyle/>
          <a:p>
            <a:endParaRPr lang="ru-RU" dirty="0"/>
          </a:p>
        </p:txBody>
      </p:sp>
      <p:sp>
        <p:nvSpPr>
          <p:cNvPr id="6" name="Місце для номера слайда 5"/>
          <p:cNvSpPr>
            <a:spLocks noGrp="1"/>
          </p:cNvSpPr>
          <p:nvPr>
            <p:ph type="sldNum" sz="quarter" idx="12"/>
          </p:nvPr>
        </p:nvSpPr>
        <p:spPr/>
        <p:txBody>
          <a:bodyPr/>
          <a:lstStyle/>
          <a:p>
            <a:fld id="{8E5467F9-D5A1-4D65-A1BC-B24BAEC36883}"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Місце для дати 3"/>
          <p:cNvSpPr>
            <a:spLocks noGrp="1"/>
          </p:cNvSpPr>
          <p:nvPr>
            <p:ph type="dt" sz="half" idx="10"/>
          </p:nvPr>
        </p:nvSpPr>
        <p:spPr/>
        <p:txBody>
          <a:bodyPr/>
          <a:lstStyle/>
          <a:p>
            <a:fld id="{B40BC45B-EAD3-4C7A-9462-A59CDAB674CD}" type="datetimeFigureOut">
              <a:rPr lang="ru-RU" smtClean="0"/>
              <a:pPr/>
              <a:t>30.03.2021</a:t>
            </a:fld>
            <a:endParaRPr lang="ru-RU" dirty="0"/>
          </a:p>
        </p:txBody>
      </p:sp>
      <p:sp>
        <p:nvSpPr>
          <p:cNvPr id="5" name="Місце для нижнього колонтитула 4"/>
          <p:cNvSpPr>
            <a:spLocks noGrp="1"/>
          </p:cNvSpPr>
          <p:nvPr>
            <p:ph type="ftr" sz="quarter" idx="11"/>
          </p:nvPr>
        </p:nvSpPr>
        <p:spPr/>
        <p:txBody>
          <a:bodyPr/>
          <a:lstStyle/>
          <a:p>
            <a:endParaRPr lang="ru-RU" dirty="0"/>
          </a:p>
        </p:txBody>
      </p:sp>
      <p:sp>
        <p:nvSpPr>
          <p:cNvPr id="6" name="Місце для номера слайда 5"/>
          <p:cNvSpPr>
            <a:spLocks noGrp="1"/>
          </p:cNvSpPr>
          <p:nvPr>
            <p:ph type="sldNum" sz="quarter" idx="12"/>
          </p:nvPr>
        </p:nvSpPr>
        <p:spPr/>
        <p:txBody>
          <a:bodyPr/>
          <a:lstStyle/>
          <a:p>
            <a:fld id="{8E5467F9-D5A1-4D65-A1BC-B24BAEC36883}"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Місце для дати 4"/>
          <p:cNvSpPr>
            <a:spLocks noGrp="1"/>
          </p:cNvSpPr>
          <p:nvPr>
            <p:ph type="dt" sz="half" idx="10"/>
          </p:nvPr>
        </p:nvSpPr>
        <p:spPr/>
        <p:txBody>
          <a:bodyPr/>
          <a:lstStyle/>
          <a:p>
            <a:fld id="{B40BC45B-EAD3-4C7A-9462-A59CDAB674CD}" type="datetimeFigureOut">
              <a:rPr lang="ru-RU" smtClean="0"/>
              <a:pPr/>
              <a:t>30.03.2021</a:t>
            </a:fld>
            <a:endParaRPr lang="ru-RU" dirty="0"/>
          </a:p>
        </p:txBody>
      </p:sp>
      <p:sp>
        <p:nvSpPr>
          <p:cNvPr id="6" name="Місце для нижнього колонтитула 5"/>
          <p:cNvSpPr>
            <a:spLocks noGrp="1"/>
          </p:cNvSpPr>
          <p:nvPr>
            <p:ph type="ftr" sz="quarter" idx="11"/>
          </p:nvPr>
        </p:nvSpPr>
        <p:spPr/>
        <p:txBody>
          <a:bodyPr/>
          <a:lstStyle/>
          <a:p>
            <a:endParaRPr lang="ru-RU" dirty="0"/>
          </a:p>
        </p:txBody>
      </p:sp>
      <p:sp>
        <p:nvSpPr>
          <p:cNvPr id="7" name="Місце для номера слайда 6"/>
          <p:cNvSpPr>
            <a:spLocks noGrp="1"/>
          </p:cNvSpPr>
          <p:nvPr>
            <p:ph type="sldNum" sz="quarter" idx="12"/>
          </p:nvPr>
        </p:nvSpPr>
        <p:spPr/>
        <p:txBody>
          <a:bodyPr/>
          <a:lstStyle/>
          <a:p>
            <a:fld id="{8E5467F9-D5A1-4D65-A1BC-B24BAEC36883}"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Місце для дати 6"/>
          <p:cNvSpPr>
            <a:spLocks noGrp="1"/>
          </p:cNvSpPr>
          <p:nvPr>
            <p:ph type="dt" sz="half" idx="10"/>
          </p:nvPr>
        </p:nvSpPr>
        <p:spPr/>
        <p:txBody>
          <a:bodyPr/>
          <a:lstStyle/>
          <a:p>
            <a:fld id="{B40BC45B-EAD3-4C7A-9462-A59CDAB674CD}" type="datetimeFigureOut">
              <a:rPr lang="ru-RU" smtClean="0"/>
              <a:pPr/>
              <a:t>30.03.2021</a:t>
            </a:fld>
            <a:endParaRPr lang="ru-RU" dirty="0"/>
          </a:p>
        </p:txBody>
      </p:sp>
      <p:sp>
        <p:nvSpPr>
          <p:cNvPr id="8" name="Місце для нижнього колонтитула 7"/>
          <p:cNvSpPr>
            <a:spLocks noGrp="1"/>
          </p:cNvSpPr>
          <p:nvPr>
            <p:ph type="ftr" sz="quarter" idx="11"/>
          </p:nvPr>
        </p:nvSpPr>
        <p:spPr/>
        <p:txBody>
          <a:bodyPr/>
          <a:lstStyle/>
          <a:p>
            <a:endParaRPr lang="ru-RU" dirty="0"/>
          </a:p>
        </p:txBody>
      </p:sp>
      <p:sp>
        <p:nvSpPr>
          <p:cNvPr id="9" name="Місце для номера слайда 8"/>
          <p:cNvSpPr>
            <a:spLocks noGrp="1"/>
          </p:cNvSpPr>
          <p:nvPr>
            <p:ph type="sldNum" sz="quarter" idx="12"/>
          </p:nvPr>
        </p:nvSpPr>
        <p:spPr/>
        <p:txBody>
          <a:bodyPr/>
          <a:lstStyle/>
          <a:p>
            <a:fld id="{8E5467F9-D5A1-4D65-A1BC-B24BAEC36883}"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Місце для дати 2"/>
          <p:cNvSpPr>
            <a:spLocks noGrp="1"/>
          </p:cNvSpPr>
          <p:nvPr>
            <p:ph type="dt" sz="half" idx="10"/>
          </p:nvPr>
        </p:nvSpPr>
        <p:spPr/>
        <p:txBody>
          <a:bodyPr/>
          <a:lstStyle/>
          <a:p>
            <a:fld id="{B40BC45B-EAD3-4C7A-9462-A59CDAB674CD}" type="datetimeFigureOut">
              <a:rPr lang="ru-RU" smtClean="0"/>
              <a:pPr/>
              <a:t>30.03.2021</a:t>
            </a:fld>
            <a:endParaRPr lang="ru-RU" dirty="0"/>
          </a:p>
        </p:txBody>
      </p:sp>
      <p:sp>
        <p:nvSpPr>
          <p:cNvPr id="4" name="Місце для нижнього колонтитула 3"/>
          <p:cNvSpPr>
            <a:spLocks noGrp="1"/>
          </p:cNvSpPr>
          <p:nvPr>
            <p:ph type="ftr" sz="quarter" idx="11"/>
          </p:nvPr>
        </p:nvSpPr>
        <p:spPr/>
        <p:txBody>
          <a:bodyPr/>
          <a:lstStyle/>
          <a:p>
            <a:endParaRPr lang="ru-RU" dirty="0"/>
          </a:p>
        </p:txBody>
      </p:sp>
      <p:sp>
        <p:nvSpPr>
          <p:cNvPr id="5" name="Місце для номера слайда 4"/>
          <p:cNvSpPr>
            <a:spLocks noGrp="1"/>
          </p:cNvSpPr>
          <p:nvPr>
            <p:ph type="sldNum" sz="quarter" idx="12"/>
          </p:nvPr>
        </p:nvSpPr>
        <p:spPr/>
        <p:txBody>
          <a:bodyPr/>
          <a:lstStyle/>
          <a:p>
            <a:fld id="{8E5467F9-D5A1-4D65-A1BC-B24BAEC36883}"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B40BC45B-EAD3-4C7A-9462-A59CDAB674CD}" type="datetimeFigureOut">
              <a:rPr lang="ru-RU" smtClean="0"/>
              <a:pPr/>
              <a:t>30.03.2021</a:t>
            </a:fld>
            <a:endParaRPr lang="ru-RU" dirty="0"/>
          </a:p>
        </p:txBody>
      </p:sp>
      <p:sp>
        <p:nvSpPr>
          <p:cNvPr id="3" name="Місце для нижнього колонтитула 2"/>
          <p:cNvSpPr>
            <a:spLocks noGrp="1"/>
          </p:cNvSpPr>
          <p:nvPr>
            <p:ph type="ftr" sz="quarter" idx="11"/>
          </p:nvPr>
        </p:nvSpPr>
        <p:spPr/>
        <p:txBody>
          <a:bodyPr/>
          <a:lstStyle/>
          <a:p>
            <a:endParaRPr lang="ru-RU" dirty="0"/>
          </a:p>
        </p:txBody>
      </p:sp>
      <p:sp>
        <p:nvSpPr>
          <p:cNvPr id="4" name="Місце для номера слайда 3"/>
          <p:cNvSpPr>
            <a:spLocks noGrp="1"/>
          </p:cNvSpPr>
          <p:nvPr>
            <p:ph type="sldNum" sz="quarter" idx="12"/>
          </p:nvPr>
        </p:nvSpPr>
        <p:spPr/>
        <p:txBody>
          <a:bodyPr/>
          <a:lstStyle/>
          <a:p>
            <a:fld id="{8E5467F9-D5A1-4D65-A1BC-B24BAEC36883}"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Місце для дати 4"/>
          <p:cNvSpPr>
            <a:spLocks noGrp="1"/>
          </p:cNvSpPr>
          <p:nvPr>
            <p:ph type="dt" sz="half" idx="10"/>
          </p:nvPr>
        </p:nvSpPr>
        <p:spPr/>
        <p:txBody>
          <a:bodyPr/>
          <a:lstStyle/>
          <a:p>
            <a:fld id="{B40BC45B-EAD3-4C7A-9462-A59CDAB674CD}" type="datetimeFigureOut">
              <a:rPr lang="ru-RU" smtClean="0"/>
              <a:pPr/>
              <a:t>30.03.2021</a:t>
            </a:fld>
            <a:endParaRPr lang="ru-RU" dirty="0"/>
          </a:p>
        </p:txBody>
      </p:sp>
      <p:sp>
        <p:nvSpPr>
          <p:cNvPr id="6" name="Місце для нижнього колонтитула 5"/>
          <p:cNvSpPr>
            <a:spLocks noGrp="1"/>
          </p:cNvSpPr>
          <p:nvPr>
            <p:ph type="ftr" sz="quarter" idx="11"/>
          </p:nvPr>
        </p:nvSpPr>
        <p:spPr/>
        <p:txBody>
          <a:bodyPr/>
          <a:lstStyle/>
          <a:p>
            <a:endParaRPr lang="ru-RU" dirty="0"/>
          </a:p>
        </p:txBody>
      </p:sp>
      <p:sp>
        <p:nvSpPr>
          <p:cNvPr id="7" name="Місце для номера слайда 6"/>
          <p:cNvSpPr>
            <a:spLocks noGrp="1"/>
          </p:cNvSpPr>
          <p:nvPr>
            <p:ph type="sldNum" sz="quarter" idx="12"/>
          </p:nvPr>
        </p:nvSpPr>
        <p:spPr/>
        <p:txBody>
          <a:bodyPr/>
          <a:lstStyle/>
          <a:p>
            <a:fld id="{8E5467F9-D5A1-4D65-A1BC-B24BAEC36883}"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Місце для зображення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uk-UA" dirty="0"/>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Місце для дати 4"/>
          <p:cNvSpPr>
            <a:spLocks noGrp="1"/>
          </p:cNvSpPr>
          <p:nvPr>
            <p:ph type="dt" sz="half" idx="10"/>
          </p:nvPr>
        </p:nvSpPr>
        <p:spPr/>
        <p:txBody>
          <a:bodyPr/>
          <a:lstStyle/>
          <a:p>
            <a:fld id="{B40BC45B-EAD3-4C7A-9462-A59CDAB674CD}" type="datetimeFigureOut">
              <a:rPr lang="ru-RU" smtClean="0"/>
              <a:pPr/>
              <a:t>30.03.2021</a:t>
            </a:fld>
            <a:endParaRPr lang="ru-RU" dirty="0"/>
          </a:p>
        </p:txBody>
      </p:sp>
      <p:sp>
        <p:nvSpPr>
          <p:cNvPr id="6" name="Місце для нижнього колонтитула 5"/>
          <p:cNvSpPr>
            <a:spLocks noGrp="1"/>
          </p:cNvSpPr>
          <p:nvPr>
            <p:ph type="ftr" sz="quarter" idx="11"/>
          </p:nvPr>
        </p:nvSpPr>
        <p:spPr/>
        <p:txBody>
          <a:bodyPr/>
          <a:lstStyle/>
          <a:p>
            <a:endParaRPr lang="ru-RU" dirty="0"/>
          </a:p>
        </p:txBody>
      </p:sp>
      <p:sp>
        <p:nvSpPr>
          <p:cNvPr id="7" name="Місце для номера слайда 6"/>
          <p:cNvSpPr>
            <a:spLocks noGrp="1"/>
          </p:cNvSpPr>
          <p:nvPr>
            <p:ph type="sldNum" sz="quarter" idx="12"/>
          </p:nvPr>
        </p:nvSpPr>
        <p:spPr/>
        <p:txBody>
          <a:bodyPr/>
          <a:lstStyle/>
          <a:p>
            <a:fld id="{8E5467F9-D5A1-4D65-A1BC-B24BAEC36883}" type="slidenum">
              <a:rPr lang="ru-RU" smtClean="0"/>
              <a:pPr/>
              <a:t>‹№›</a:t>
            </a:fld>
            <a:endParaRPr lang="ru-RU"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4000" r="-4000"/>
          </a:stretch>
        </a:blipFill>
        <a:effectLst/>
      </p:bgPr>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uk-UA" smtClean="0"/>
              <a:t>Зразок заголовка</a:t>
            </a:r>
            <a:endParaRPr lang="uk-UA"/>
          </a:p>
        </p:txBody>
      </p:sp>
      <p:sp>
        <p:nvSpPr>
          <p:cNvPr id="3" name="Місце для тексту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0BC45B-EAD3-4C7A-9462-A59CDAB674CD}" type="datetimeFigureOut">
              <a:rPr lang="ru-RU" smtClean="0"/>
              <a:pPr/>
              <a:t>30.03.2021</a:t>
            </a:fld>
            <a:endParaRPr lang="ru-RU" dirty="0"/>
          </a:p>
        </p:txBody>
      </p:sp>
      <p:sp>
        <p:nvSpPr>
          <p:cNvPr id="5" name="Місце для нижнього колонтитула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Місце для номера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5467F9-D5A1-4D65-A1BC-B24BAEC36883}"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vmr.gov.ua/Lists/CityNews/News.aspx"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я 1"/>
          <p:cNvGraphicFramePr>
            <a:graphicFrameLocks noGrp="1"/>
          </p:cNvGraphicFramePr>
          <p:nvPr>
            <p:extLst>
              <p:ext uri="{D42A27DB-BD31-4B8C-83A1-F6EECF244321}">
                <p14:modId xmlns:p14="http://schemas.microsoft.com/office/powerpoint/2010/main" val="1129953227"/>
              </p:ext>
            </p:extLst>
          </p:nvPr>
        </p:nvGraphicFramePr>
        <p:xfrm>
          <a:off x="611560" y="784850"/>
          <a:ext cx="8424936" cy="7640132"/>
        </p:xfrm>
        <a:graphic>
          <a:graphicData uri="http://schemas.openxmlformats.org/drawingml/2006/table">
            <a:tbl>
              <a:tblPr firstRow="1" firstCol="1" lastRow="1" lastCol="1" bandRow="1" bandCol="1">
                <a:tableStyleId>{5C22544A-7EE6-4342-B048-85BDC9FD1C3A}</a:tableStyleId>
              </a:tblPr>
              <a:tblGrid>
                <a:gridCol w="4056391">
                  <a:extLst>
                    <a:ext uri="{9D8B030D-6E8A-4147-A177-3AD203B41FA5}">
                      <a16:colId xmlns:a16="http://schemas.microsoft.com/office/drawing/2014/main" val="20000"/>
                    </a:ext>
                  </a:extLst>
                </a:gridCol>
                <a:gridCol w="4368545">
                  <a:extLst>
                    <a:ext uri="{9D8B030D-6E8A-4147-A177-3AD203B41FA5}">
                      <a16:colId xmlns:a16="http://schemas.microsoft.com/office/drawing/2014/main" val="20001"/>
                    </a:ext>
                  </a:extLst>
                </a:gridCol>
              </a:tblGrid>
              <a:tr h="7640132">
                <a:tc>
                  <a:txBody>
                    <a:bodyPr/>
                    <a:lstStyle/>
                    <a:p>
                      <a:pPr marL="228600" marR="0" lvl="0" indent="0" algn="just"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Підготовлено</a:t>
                      </a:r>
                      <a:r>
                        <a:rPr lang="uk-UA"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рішення виконавчого комітету Вінницької міської ради про затвердження фінансових планів комунальних ЗМІ на 2020 рік: МКП ІТА «ВІТА», КП Радіокомпанії «Місто над Бугом». Та уточненого </a:t>
                      </a:r>
                      <a:r>
                        <a:rPr lang="uk-UA" sz="1100" b="1" kern="1200" baseline="0" smtClean="0">
                          <a:solidFill>
                            <a:schemeClr val="bg2">
                              <a:lumMod val="25000"/>
                            </a:schemeClr>
                          </a:solidFill>
                          <a:effectLst/>
                          <a:latin typeface="Times New Roman" panose="02020603050405020304" pitchFamily="18" charset="0"/>
                          <a:ea typeface="+mn-ea"/>
                          <a:cs typeface="Times New Roman" panose="02020603050405020304" pitchFamily="18" charset="0"/>
                        </a:rPr>
                        <a:t>фінансового </a:t>
                      </a:r>
                      <a:r>
                        <a:rPr lang="uk-UA" sz="1100" b="1" kern="1200" baseline="0" smtClean="0">
                          <a:solidFill>
                            <a:schemeClr val="bg2">
                              <a:lumMod val="25000"/>
                            </a:schemeClr>
                          </a:solidFill>
                          <a:effectLst/>
                          <a:latin typeface="Times New Roman" panose="02020603050405020304" pitchFamily="18" charset="0"/>
                          <a:ea typeface="+mn-ea"/>
                          <a:cs typeface="Times New Roman" panose="02020603050405020304" pitchFamily="18" charset="0"/>
                        </a:rPr>
                        <a:t>плану </a:t>
                      </a:r>
                      <a:r>
                        <a:rPr lang="uk-UA"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на 2020 рік МКП ІТА «ВІТА».</a:t>
                      </a:r>
                    </a:p>
                    <a:p>
                      <a:pPr marL="228600" lvl="0" indent="0" algn="just">
                        <a:lnSpc>
                          <a:spcPct val="115000"/>
                        </a:lnSpc>
                        <a:spcAft>
                          <a:spcPts val="1000"/>
                        </a:spcAft>
                        <a:buFont typeface="Arial" panose="020B0604020202020204" pitchFamily="34" charset="0"/>
                        <a:buNone/>
                      </a:pP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Затверджено</a:t>
                      </a:r>
                      <a:r>
                        <a:rPr lang="uk-UA"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рішення міської ради </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Про затвердження              Програми висвітлення діяльності Вінницької міської ради, її виконавчих органів,</a:t>
                      </a:r>
                      <a:r>
                        <a:rPr lang="uk-UA"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фінансової підтримки (дотації)</a:t>
                      </a:r>
                      <a:r>
                        <a:rPr lang="uk-UA"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комунальним підприємствам засобів масової інформації у 2021-2025 рр. </a:t>
                      </a:r>
                    </a:p>
                    <a:p>
                      <a:pPr marL="228600" lvl="0" indent="0" algn="just">
                        <a:lnSpc>
                          <a:spcPct val="115000"/>
                        </a:lnSpc>
                        <a:spcAft>
                          <a:spcPts val="1000"/>
                        </a:spcAft>
                        <a:buFont typeface="Arial" panose="020B0604020202020204" pitchFamily="34" charset="0"/>
                        <a:buNone/>
                      </a:pP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Затверджено</a:t>
                      </a:r>
                      <a:r>
                        <a:rPr lang="uk-UA"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рішення міської ради </a:t>
                      </a:r>
                      <a:r>
                        <a:rPr lang="uk-UA" sz="1100" b="1" kern="12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Про затвердження Програми </a:t>
                      </a:r>
                      <a:r>
                        <a:rPr lang="uk-UA" sz="1100" b="1" kern="1200" baseline="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 </a:t>
                      </a:r>
                      <a:r>
                        <a:rPr lang="uk-UA" sz="1100" b="1" kern="12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використання соціальної реклами</a:t>
                      </a:r>
                      <a:r>
                        <a:rPr lang="uk-UA" sz="1100" b="1" kern="1200" baseline="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 </a:t>
                      </a:r>
                      <a:r>
                        <a:rPr lang="uk-UA" sz="1100" b="1" kern="12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для інформування громадськості та</a:t>
                      </a:r>
                      <a:r>
                        <a:rPr lang="uk-UA" sz="1100" b="1" kern="1200" baseline="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 </a:t>
                      </a:r>
                      <a:r>
                        <a:rPr lang="uk-UA" sz="1100" b="1" kern="12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профілактики негативних явищ у суспільстві на 2021-2025 роки.</a:t>
                      </a:r>
                    </a:p>
                    <a:p>
                      <a:pPr marL="228600" marR="0" lvl="0" indent="0" algn="just"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Виготовлено та розміщено 15 </a:t>
                      </a:r>
                      <a:r>
                        <a:rPr lang="uk-UA" sz="1100" b="1" kern="1200" dirty="0" err="1" smtClean="0">
                          <a:solidFill>
                            <a:schemeClr val="bg2">
                              <a:lumMod val="25000"/>
                            </a:schemeClr>
                          </a:solidFill>
                          <a:effectLst/>
                          <a:latin typeface="Times New Roman" panose="02020603050405020304" pitchFamily="18" charset="0"/>
                          <a:ea typeface="+mn-ea"/>
                          <a:cs typeface="Times New Roman" panose="02020603050405020304" pitchFamily="18" charset="0"/>
                        </a:rPr>
                        <a:t>сітілайтів</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413 </a:t>
                      </a:r>
                      <a:r>
                        <a:rPr lang="uk-UA" sz="1100" b="1" kern="1200" dirty="0" err="1" smtClean="0">
                          <a:solidFill>
                            <a:schemeClr val="bg2">
                              <a:lumMod val="25000"/>
                            </a:schemeClr>
                          </a:solidFill>
                          <a:effectLst/>
                          <a:latin typeface="Times New Roman" panose="02020603050405020304" pitchFamily="18" charset="0"/>
                          <a:ea typeface="+mn-ea"/>
                          <a:cs typeface="Times New Roman" panose="02020603050405020304" pitchFamily="18" charset="0"/>
                        </a:rPr>
                        <a:t>постерів</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на зупинках громадського транспорту, розміщувались</a:t>
                      </a:r>
                      <a:r>
                        <a:rPr lang="uk-UA"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також різні сюжети соціальної реклами на 7 </a:t>
                      </a:r>
                      <a:r>
                        <a:rPr lang="uk-UA" sz="1100" b="1" kern="1200" baseline="0" dirty="0" err="1" smtClean="0">
                          <a:solidFill>
                            <a:schemeClr val="bg2">
                              <a:lumMod val="25000"/>
                            </a:schemeClr>
                          </a:solidFill>
                          <a:effectLst/>
                          <a:latin typeface="Times New Roman" panose="02020603050405020304" pitchFamily="18" charset="0"/>
                          <a:ea typeface="+mn-ea"/>
                          <a:cs typeface="Times New Roman" panose="02020603050405020304" pitchFamily="18" charset="0"/>
                        </a:rPr>
                        <a:t>відеобордах</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Виготовлено 4 </a:t>
                      </a:r>
                      <a:r>
                        <a:rPr lang="uk-UA" sz="1100" b="1" kern="1200" dirty="0" err="1" smtClean="0">
                          <a:solidFill>
                            <a:schemeClr val="bg2">
                              <a:lumMod val="25000"/>
                            </a:schemeClr>
                          </a:solidFill>
                          <a:effectLst/>
                          <a:latin typeface="Times New Roman" panose="02020603050405020304" pitchFamily="18" charset="0"/>
                          <a:ea typeface="+mn-ea"/>
                          <a:cs typeface="Times New Roman" panose="02020603050405020304" pitchFamily="18" charset="0"/>
                        </a:rPr>
                        <a:t>аудіоролика</a:t>
                      </a:r>
                      <a:r>
                        <a:rPr lang="uk-UA"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та 19 відеороликів соціальної реклами, які транслювались в ефірі місцевого радіо та телебачення.</a:t>
                      </a:r>
                      <a:endPar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endParaRPr>
                    </a:p>
                    <a:p>
                      <a:pPr marL="228600" marR="0" lvl="0" indent="0" algn="just"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r>
                        <a:rPr lang="uk-UA" sz="1100" b="1" dirty="0" smtClean="0">
                          <a:solidFill>
                            <a:schemeClr val="tx1">
                              <a:lumMod val="75000"/>
                              <a:lumOff val="25000"/>
                            </a:schemeClr>
                          </a:solidFill>
                          <a:latin typeface="Times New Roman" panose="02020603050405020304" pitchFamily="18" charset="0"/>
                          <a:cs typeface="Times New Roman" panose="02020603050405020304" pitchFamily="18" charset="0"/>
                        </a:rPr>
                        <a:t>Окремим напрямком інформування населення про діяльність органів місцевого самоврядування було розміщення інформаційних матеріалів на різних ресурсах та публікація розпоряджень міського голови, рішень виконавчого комітету та міської ради та їхніх проектів, які, відповідно до вимог законодавства, підлягають оприлюдненню. На ці потреби у 2020 році з бюджету</a:t>
                      </a:r>
                      <a:endParaRPr lang="en-US" sz="1100" dirty="0" smtClean="0">
                        <a:latin typeface="Times New Roman" panose="02020603050405020304" pitchFamily="18" charset="0"/>
                        <a:cs typeface="Times New Roman" panose="02020603050405020304" pitchFamily="18" charset="0"/>
                      </a:endParaRPr>
                    </a:p>
                    <a:p>
                      <a:pPr marL="857250" marR="0" lvl="1" indent="-171450" algn="just" defTabSz="914400" rtl="0" eaLnBrk="1" fontAlgn="auto" latinLnBrk="0" hangingPunct="1">
                        <a:lnSpc>
                          <a:spcPct val="115000"/>
                        </a:lnSpc>
                        <a:spcBef>
                          <a:spcPts val="0"/>
                        </a:spcBef>
                        <a:spcAft>
                          <a:spcPts val="1000"/>
                        </a:spcAft>
                        <a:buClrTx/>
                        <a:buSzTx/>
                        <a:buFont typeface="Arial" panose="020B0604020202020204" pitchFamily="34" charset="0"/>
                        <a:buChar char="•"/>
                        <a:tabLst/>
                        <a:defRPr/>
                      </a:pPr>
                      <a:endParaRPr lang="uk-UA" sz="1100" b="1" kern="12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endParaRPr>
                    </a:p>
                    <a:p>
                      <a:pPr marL="857250" marR="0" lvl="1" indent="-171450" algn="just" defTabSz="914400" rtl="0" eaLnBrk="1" fontAlgn="auto" latinLnBrk="0" hangingPunct="1">
                        <a:lnSpc>
                          <a:spcPct val="115000"/>
                        </a:lnSpc>
                        <a:spcBef>
                          <a:spcPts val="0"/>
                        </a:spcBef>
                        <a:spcAft>
                          <a:spcPts val="1000"/>
                        </a:spcAft>
                        <a:buClrTx/>
                        <a:buSzTx/>
                        <a:buFont typeface="Arial" panose="020B0604020202020204" pitchFamily="34" charset="0"/>
                        <a:buChar char="•"/>
                        <a:tabLst/>
                        <a:defRPr/>
                      </a:pPr>
                      <a:endParaRPr lang="uk-UA" sz="1100" b="1" kern="12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endParaRPr>
                    </a:p>
                    <a:p>
                      <a:pPr marL="457200" marR="0" lvl="1" indent="0" algn="just" defTabSz="914400" rtl="0" eaLnBrk="1" fontAlgn="auto" latinLnBrk="0" hangingPunct="1">
                        <a:lnSpc>
                          <a:spcPct val="100000"/>
                        </a:lnSpc>
                        <a:spcBef>
                          <a:spcPts val="0"/>
                        </a:spcBef>
                        <a:spcAft>
                          <a:spcPts val="0"/>
                        </a:spcAft>
                        <a:buClrTx/>
                        <a:buSzTx/>
                        <a:buFontTx/>
                        <a:buNone/>
                        <a:tabLst/>
                        <a:defRPr/>
                      </a:pPr>
                      <a:endParaRPr lang="uk-UA" sz="1100" b="1" kern="12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endParaRPr>
                    </a:p>
                    <a:p>
                      <a:pPr marL="685800" marR="0" lvl="1" indent="0" algn="just" defTabSz="914400" rtl="0" eaLnBrk="1" fontAlgn="auto" latinLnBrk="0" hangingPunct="1">
                        <a:lnSpc>
                          <a:spcPct val="115000"/>
                        </a:lnSpc>
                        <a:spcBef>
                          <a:spcPts val="0"/>
                        </a:spcBef>
                        <a:spcAft>
                          <a:spcPts val="1000"/>
                        </a:spcAft>
                        <a:buClrTx/>
                        <a:buSzTx/>
                        <a:buFontTx/>
                        <a:buNone/>
                        <a:tabLst/>
                        <a:defRPr/>
                      </a:pPr>
                      <a:endPar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endParaRPr>
                    </a:p>
                    <a:p>
                      <a:pPr marL="857250" lvl="1" indent="-171450" algn="just">
                        <a:lnSpc>
                          <a:spcPct val="115000"/>
                        </a:lnSpc>
                        <a:spcAft>
                          <a:spcPts val="1000"/>
                        </a:spcAft>
                        <a:buFont typeface="Arial" panose="020B0604020202020204" pitchFamily="34" charset="0"/>
                        <a:buChar char="•"/>
                      </a:pPr>
                      <a:endParaRPr lang="uk-UA" sz="1100" b="1" i="1" dirty="0" smtClean="0">
                        <a:solidFill>
                          <a:schemeClr val="bg2">
                            <a:lumMod val="25000"/>
                          </a:schemeClr>
                        </a:solidFill>
                        <a:effectLst/>
                        <a:latin typeface="Times New Roman" panose="02020603050405020304" pitchFamily="18" charset="0"/>
                        <a:ea typeface="Calibri"/>
                        <a:cs typeface="Times New Roman" panose="02020603050405020304" pitchFamily="18" charset="0"/>
                      </a:endParaRPr>
                    </a:p>
                    <a:p>
                      <a:pPr marL="685800" lvl="1" algn="just">
                        <a:lnSpc>
                          <a:spcPct val="115000"/>
                        </a:lnSpc>
                        <a:spcAft>
                          <a:spcPts val="1000"/>
                        </a:spcAft>
                      </a:pPr>
                      <a:endParaRPr lang="uk-UA" sz="1100" b="1" i="1" dirty="0">
                        <a:solidFill>
                          <a:schemeClr val="bg2">
                            <a:lumMod val="25000"/>
                          </a:schemeClr>
                        </a:solidFill>
                        <a:effectLst/>
                        <a:latin typeface="Times New Roman" panose="02020603050405020304" pitchFamily="18" charset="0"/>
                        <a:ea typeface="Calibri"/>
                        <a:cs typeface="Times New Roman" panose="02020603050405020304" pitchFamily="18" charset="0"/>
                      </a:endParaRPr>
                    </a:p>
                  </a:txBody>
                  <a:tcPr marL="37003" marR="37003" marT="0" marB="0">
                    <a:noFill/>
                  </a:tcPr>
                </a:tc>
                <a:tc>
                  <a:txBody>
                    <a:bodyPr/>
                    <a:lstStyle/>
                    <a:p>
                      <a:pPr marL="228600" marR="0" lvl="0" indent="0" algn="just"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r>
                        <a:rPr lang="uk-UA" sz="1100" b="1" dirty="0" smtClean="0">
                          <a:solidFill>
                            <a:schemeClr val="tx1">
                              <a:lumMod val="75000"/>
                              <a:lumOff val="25000"/>
                            </a:schemeClr>
                          </a:solidFill>
                          <a:latin typeface="Times New Roman" panose="02020603050405020304" pitchFamily="18" charset="0"/>
                          <a:cs typeface="Times New Roman" panose="02020603050405020304" pitchFamily="18" charset="0"/>
                        </a:rPr>
                        <a:t>Вінницької міської об’єднаної територіальної громади направлено 1229,145 тис. грн. Загальна п</a:t>
                      </a:r>
                      <a:r>
                        <a:rPr lang="uk-UA" sz="1100" b="1" kern="12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лоща оприлюднених матеріалів становить 169,309 тис. см</a:t>
                      </a:r>
                      <a:r>
                        <a:rPr lang="uk-UA" sz="1100" b="1" kern="1200" baseline="300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2</a:t>
                      </a:r>
                      <a:r>
                        <a:rPr lang="uk-UA" sz="1100" b="1" kern="12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 </a:t>
                      </a:r>
                    </a:p>
                    <a:p>
                      <a:pPr marL="228600" indent="0" algn="just">
                        <a:lnSpc>
                          <a:spcPct val="115000"/>
                        </a:lnSpc>
                        <a:spcAft>
                          <a:spcPts val="1000"/>
                        </a:spcAft>
                        <a:buFont typeface="Arial" panose="020B0604020202020204" pitchFamily="34" charset="0"/>
                        <a:buNone/>
                      </a:pPr>
                      <a:r>
                        <a:rPr lang="uk-UA" sz="1100" b="1" kern="12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Розміщення на інформаційних Інтернет-ресурсах 394 інформації. </a:t>
                      </a:r>
                    </a:p>
                    <a:p>
                      <a:pPr marL="228600" indent="0" algn="just">
                        <a:lnSpc>
                          <a:spcPct val="115000"/>
                        </a:lnSpc>
                        <a:spcAft>
                          <a:spcPts val="1000"/>
                        </a:spcAft>
                        <a:buFont typeface="Arial" panose="020B0604020202020204" pitchFamily="34" charset="0"/>
                        <a:buNone/>
                      </a:pPr>
                      <a:r>
                        <a:rPr lang="uk-UA" sz="1100" b="1" kern="1200" dirty="0" smtClean="0">
                          <a:solidFill>
                            <a:schemeClr val="tx1">
                              <a:lumMod val="75000"/>
                              <a:lumOff val="25000"/>
                            </a:schemeClr>
                          </a:solidFill>
                          <a:effectLst/>
                          <a:latin typeface="Times New Roman" panose="02020603050405020304" pitchFamily="18" charset="0"/>
                          <a:ea typeface="+mn-ea"/>
                          <a:cs typeface="Times New Roman" panose="02020603050405020304" pitchFamily="18" charset="0"/>
                        </a:rPr>
                        <a:t>На </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сторінці новин офіційного сайту Вінницької міської ради </a:t>
                      </a:r>
                      <a:r>
                        <a:rPr lang="uk-UA" sz="1100" b="1" u="sng"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hlinkClick r:id="rId3"/>
                        </a:rPr>
                        <a:t>http://www.vmr.gov.ua/Lists/CityNews/News.aspx</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департаментом у справах ЗМІ та </a:t>
                      </a:r>
                      <a:r>
                        <a:rPr lang="uk-UA" sz="1100" b="1" kern="1200" dirty="0" err="1" smtClean="0">
                          <a:solidFill>
                            <a:schemeClr val="bg2">
                              <a:lumMod val="25000"/>
                            </a:schemeClr>
                          </a:solidFill>
                          <a:effectLst/>
                          <a:latin typeface="Times New Roman" panose="02020603050405020304" pitchFamily="18" charset="0"/>
                          <a:ea typeface="+mn-ea"/>
                          <a:cs typeface="Times New Roman" panose="02020603050405020304" pitchFamily="18" charset="0"/>
                        </a:rPr>
                        <a:t>зв’язків</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з громадськістю було підготовлено та розміщено 1016 прес-релізів та прес-анонсів</a:t>
                      </a:r>
                      <a:r>
                        <a:rPr lang="uk-UA"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з подій та заходів, які відбувались у місті.</a:t>
                      </a:r>
                    </a:p>
                    <a:p>
                      <a:pPr marL="228600" marR="0" indent="0" algn="just"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Продовжилась співпраця із усіма основними місцевими ЗМІ, яких нараховується близька двох десятків (телебачення, друковані видання, Інтернет-сайти, радіо). Завдяки системі взаємодії із ЗМІ, яка включає:</a:t>
                      </a:r>
                    </a:p>
                    <a:p>
                      <a:pPr marL="171450" indent="-171450" algn="just">
                        <a:buFont typeface="Wingdings" panose="05000000000000000000" pitchFamily="2" charset="2"/>
                        <a:buChar char="Ø"/>
                      </a:pP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оперативне інформування працівників засобів масової інформації про заплановані події і запрошення їх на заходи;</a:t>
                      </a:r>
                    </a:p>
                    <a:p>
                      <a:pPr marL="171450" indent="-171450" algn="just">
                        <a:buFont typeface="Wingdings" panose="05000000000000000000" pitchFamily="2" charset="2"/>
                        <a:buChar char="Ø"/>
                      </a:pPr>
                      <a:endPar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endParaRPr>
                    </a:p>
                    <a:p>
                      <a:pPr marL="171450" lvl="0" indent="-171450" algn="just">
                        <a:buFont typeface="Wingdings" panose="05000000000000000000" pitchFamily="2" charset="2"/>
                        <a:buChar char="Ø"/>
                      </a:pP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сприяння журналістам місцевих та національних мас-медіа в отриманні інформації про діяльність Вінницької міської ради та її виконавчих органів, а також в організації коментарів та інтерв’ю посадових осіб;</a:t>
                      </a:r>
                    </a:p>
                    <a:p>
                      <a:pPr marL="171450" lvl="0" indent="-171450" algn="just">
                        <a:buFont typeface="Wingdings" panose="05000000000000000000" pitchFamily="2" charset="2"/>
                        <a:buChar char="Ø"/>
                      </a:pPr>
                      <a:endPar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endParaRPr>
                    </a:p>
                    <a:p>
                      <a:pPr marL="171450" lvl="0" indent="-171450" algn="just">
                        <a:buFont typeface="Wingdings" panose="05000000000000000000" pitchFamily="2" charset="2"/>
                        <a:buChar char="Ø"/>
                      </a:pP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інформування місцевих та національних засобів масової інформації про події, які відбуваються у місті, шляхом розповсюдження прес-анонсів та прес-релізів на офіційному сайті Вінницької міської ради та розсилкою через</a:t>
                      </a:r>
                      <a:r>
                        <a:rPr lang="uk-UA"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онлайн канал спілкування </a:t>
                      </a:r>
                      <a:r>
                        <a:rPr lang="en-US"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Viber </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на особисті контакти</a:t>
                      </a:r>
                      <a:r>
                        <a:rPr lang="uk-UA" sz="1100" b="1" kern="1200" baseline="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 </a:t>
                      </a:r>
                      <a:r>
                        <a:rPr lang="uk-UA" sz="1100" b="1" kern="1200" dirty="0" smtClean="0">
                          <a:solidFill>
                            <a:schemeClr val="bg2">
                              <a:lumMod val="25000"/>
                            </a:schemeClr>
                          </a:solidFill>
                          <a:effectLst/>
                          <a:latin typeface="Times New Roman" panose="02020603050405020304" pitchFamily="18" charset="0"/>
                          <a:ea typeface="+mn-ea"/>
                          <a:cs typeface="Times New Roman" panose="02020603050405020304" pitchFamily="18" charset="0"/>
                        </a:rPr>
                        <a:t>працівників мас-медіа.</a:t>
                      </a:r>
                    </a:p>
                    <a:p>
                      <a:pPr marL="228600" indent="0" algn="just">
                        <a:lnSpc>
                          <a:spcPct val="115000"/>
                        </a:lnSpc>
                        <a:spcAft>
                          <a:spcPts val="1000"/>
                        </a:spcAft>
                        <a:buNone/>
                      </a:pPr>
                      <a:endParaRPr lang="uk-UA" sz="1100" b="1" i="0" dirty="0" smtClean="0">
                        <a:solidFill>
                          <a:schemeClr val="bg2">
                            <a:lumMod val="25000"/>
                          </a:schemeClr>
                        </a:solidFill>
                        <a:effectLst/>
                        <a:latin typeface="Times New Roman" panose="02020603050405020304" pitchFamily="18" charset="0"/>
                        <a:ea typeface="Calibri"/>
                        <a:cs typeface="Times New Roman" panose="02020603050405020304" pitchFamily="18" charset="0"/>
                      </a:endParaRPr>
                    </a:p>
                  </a:txBody>
                  <a:tcPr marL="37003" marR="37003" marT="0" marB="0">
                    <a:noFill/>
                  </a:tcPr>
                </a:tc>
                <a:extLst>
                  <a:ext uri="{0D108BD9-81ED-4DB2-BD59-A6C34878D82A}">
                    <a16:rowId xmlns:a16="http://schemas.microsoft.com/office/drawing/2014/main" val="10000"/>
                  </a:ext>
                </a:extLst>
              </a:tr>
            </a:tbl>
          </a:graphicData>
        </a:graphic>
      </p:graphicFrame>
      <p:sp>
        <p:nvSpPr>
          <p:cNvPr id="6" name="Прямокутник 5"/>
          <p:cNvSpPr/>
          <p:nvPr/>
        </p:nvSpPr>
        <p:spPr>
          <a:xfrm>
            <a:off x="2267744" y="260648"/>
            <a:ext cx="6336704" cy="504056"/>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uk-UA" sz="1600" b="1" i="1" dirty="0" smtClean="0">
                <a:solidFill>
                  <a:schemeClr val="accent2">
                    <a:lumMod val="50000"/>
                  </a:schemeClr>
                </a:solidFill>
                <a:latin typeface="Times New Roman" panose="02020603050405020304" pitchFamily="18" charset="0"/>
                <a:cs typeface="Times New Roman" panose="02020603050405020304" pitchFamily="18" charset="0"/>
              </a:rPr>
              <a:t>Інформація про роботу департаменту у справах ЗМІ та </a:t>
            </a:r>
            <a:r>
              <a:rPr lang="uk-UA" sz="1600" b="1" i="1" dirty="0" err="1" smtClean="0">
                <a:solidFill>
                  <a:schemeClr val="accent2">
                    <a:lumMod val="50000"/>
                  </a:schemeClr>
                </a:solidFill>
                <a:latin typeface="Times New Roman" panose="02020603050405020304" pitchFamily="18" charset="0"/>
                <a:cs typeface="Times New Roman" panose="02020603050405020304" pitchFamily="18" charset="0"/>
              </a:rPr>
              <a:t>зв’язків</a:t>
            </a:r>
            <a:r>
              <a:rPr lang="uk-UA" sz="1600" b="1" i="1" dirty="0" smtClean="0">
                <a:solidFill>
                  <a:schemeClr val="accent2">
                    <a:lumMod val="50000"/>
                  </a:schemeClr>
                </a:solidFill>
                <a:latin typeface="Times New Roman" panose="02020603050405020304" pitchFamily="18" charset="0"/>
                <a:cs typeface="Times New Roman" panose="02020603050405020304" pitchFamily="18" charset="0"/>
              </a:rPr>
              <a:t> з громадськістю в 2020 році</a:t>
            </a:r>
            <a:endParaRPr lang="uk-UA" sz="1600" b="1" i="1"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Прямокутник 2"/>
          <p:cNvSpPr/>
          <p:nvPr/>
        </p:nvSpPr>
        <p:spPr>
          <a:xfrm>
            <a:off x="-2801938" y="3139679"/>
            <a:ext cx="4572001" cy="261610"/>
          </a:xfrm>
          <a:prstGeom prst="rect">
            <a:avLst/>
          </a:prstGeom>
        </p:spPr>
        <p:txBody>
          <a:bodyPr>
            <a:spAutoFit/>
          </a:bodyPr>
          <a:lstStyle/>
          <a:p>
            <a:endParaRPr lang="en-US" sz="1100" dirty="0"/>
          </a:p>
        </p:txBody>
      </p:sp>
    </p:spTree>
    <p:extLst>
      <p:ext uri="{BB962C8B-B14F-4D97-AF65-F5344CB8AC3E}">
        <p14:creationId xmlns:p14="http://schemas.microsoft.com/office/powerpoint/2010/main" val="102176353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1">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Документ" ma:contentTypeID="0x0101005BA08ED8B5B9A548B092F047E8621AC9" ma:contentTypeVersion="0" ma:contentTypeDescription="Створення нового документа." ma:contentTypeScope="" ma:versionID="d941d1bd86f8ff1260a31562a9178a56">
  <xsd:schema xmlns:xsd="http://www.w3.org/2001/XMLSchema" xmlns:xs="http://www.w3.org/2001/XMLSchema" xmlns:p="http://schemas.microsoft.com/office/2006/metadata/properties" targetNamespace="http://schemas.microsoft.com/office/2006/metadata/properties" ma:root="true" ma:fieldsID="affdeeba82958b12d33e6bb391080f2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Тип вмісту"/>
        <xsd:element ref="dc:title" minOccurs="0" maxOccurs="1" ma:index="4" ma:displayName="Заголовок"/>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88211D9D-73FE-4DBB-BDE4-5F511BB7764C}">
  <ds:schemaRefs>
    <ds:schemaRef ds:uri="http://schemas.microsoft.com/sharepoint/v3/contenttype/forms"/>
  </ds:schemaRefs>
</ds:datastoreItem>
</file>

<file path=customXml/itemProps2.xml><?xml version="1.0" encoding="utf-8"?>
<ds:datastoreItem xmlns:ds="http://schemas.openxmlformats.org/officeDocument/2006/customXml" ds:itemID="{91192E04-F4F6-4E88-A293-FE5833EC9215}">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6654b800-ff07-47bd-b27f-b700385f95c6"/>
    <ds:schemaRef ds:uri="http://www.w3.org/XML/1998/namespace"/>
  </ds:schemaRefs>
</ds:datastoreItem>
</file>

<file path=customXml/itemProps3.xml><?xml version="1.0" encoding="utf-8"?>
<ds:datastoreItem xmlns:ds="http://schemas.openxmlformats.org/officeDocument/2006/customXml" ds:itemID="{B9EEFEAC-2E55-4AAD-B241-1893EE64DAB2}"/>
</file>

<file path=customXml/itemProps4.xml><?xml version="1.0" encoding="utf-8"?>
<ds:datastoreItem xmlns:ds="http://schemas.openxmlformats.org/officeDocument/2006/customXml" ds:itemID="{36293D5E-118F-4930-AAD9-D8771B9D5EF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Тема1</Template>
  <TotalTime>2813</TotalTime>
  <Words>382</Words>
  <Application>Microsoft Office PowerPoint</Application>
  <PresentationFormat>Екран (4:3)</PresentationFormat>
  <Paragraphs>20</Paragraphs>
  <Slides>1</Slides>
  <Notes>1</Notes>
  <HiddenSlides>0</HiddenSlides>
  <MMClips>0</MMClips>
  <ScaleCrop>false</ScaleCrop>
  <HeadingPairs>
    <vt:vector size="6" baseType="variant">
      <vt:variant>
        <vt:lpstr>Використані шрифти</vt:lpstr>
      </vt:variant>
      <vt:variant>
        <vt:i4>4</vt:i4>
      </vt:variant>
      <vt:variant>
        <vt:lpstr>Тема</vt:lpstr>
      </vt:variant>
      <vt:variant>
        <vt:i4>1</vt:i4>
      </vt:variant>
      <vt:variant>
        <vt:lpstr>Заголовки слайдів</vt:lpstr>
      </vt:variant>
      <vt:variant>
        <vt:i4>1</vt:i4>
      </vt:variant>
    </vt:vector>
  </HeadingPairs>
  <TitlesOfParts>
    <vt:vector size="6" baseType="lpstr">
      <vt:lpstr>Arial</vt:lpstr>
      <vt:lpstr>Calibri</vt:lpstr>
      <vt:lpstr>Times New Roman</vt:lpstr>
      <vt:lpstr>Wingdings</vt:lpstr>
      <vt:lpstr>Тема1</vt:lpstr>
      <vt:lpstr>Презентація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Муніципальний спортивний клуб</dc:title>
  <dc:creator>Admin</dc:creator>
  <cp:lastModifiedBy>Душак Альона Володимирівна</cp:lastModifiedBy>
  <cp:revision>281</cp:revision>
  <dcterms:created xsi:type="dcterms:W3CDTF">2011-10-03T19:31:00Z</dcterms:created>
  <dcterms:modified xsi:type="dcterms:W3CDTF">2021-03-30T09:31:31Z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0x0101005BA08ED8B5B9A548B092F047E8621AC9</vt:lpwstr>
  </property>
  <property fmtid="{D5CDD505-2E9C-101B-9397-08002B2CF9AE}" pid="3" name="_dlc_DocIdItemGuid">
    <vt:lpwstr>1f7e166a-b95a-4acf-8c8e-cc1c297643ac</vt:lpwstr>
  </property>
</Properties>
</file>