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68" r:id="rId5"/>
  </p:sldMasterIdLst>
  <p:notesMasterIdLst>
    <p:notesMasterId r:id="rId7"/>
  </p:notesMasterIdLst>
  <p:sldIdLst>
    <p:sldId id="30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Помірний стиль 1 –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0566" autoAdjust="0"/>
  </p:normalViewPr>
  <p:slideViewPr>
    <p:cSldViewPr>
      <p:cViewPr varScale="1">
        <p:scale>
          <a:sx n="83" d="100"/>
          <a:sy n="83" d="100"/>
        </p:scale>
        <p:origin x="33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B0665-9AB2-46EE-93B4-2A3460C4EA60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BE814-357E-4D28-B60B-5873F54861B6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604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BE814-357E-4D28-B60B-5873F54861B6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9893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BC45B-EAD3-4C7A-9462-A59CDAB674CD}" type="datetimeFigureOut">
              <a:rPr lang="ru-RU" smtClean="0"/>
              <a:pPr/>
              <a:t>29.10.2019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mr.gov.ua/Lists/CityNews/News.asp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я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049373"/>
              </p:ext>
            </p:extLst>
          </p:nvPr>
        </p:nvGraphicFramePr>
        <p:xfrm>
          <a:off x="0" y="764704"/>
          <a:ext cx="8748464" cy="773588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212161"/>
                <a:gridCol w="4536303"/>
              </a:tblGrid>
              <a:tr h="5673202">
                <a:tc>
                  <a:txBody>
                    <a:bodyPr/>
                    <a:lstStyle/>
                    <a:p>
                      <a:pPr marL="2286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indent="-1714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рішення виконавчого комітету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«Про нагородження з нагоди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відзначення Дня журналіста».</a:t>
                      </a:r>
                    </a:p>
                    <a:p>
                      <a:pPr marL="400050" indent="-1714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рішення виконавчого про затвердження фінансових планів та уточнюючих фінансових планів комунальних ЗМІ на 2018 рік: МКП ІТА «ВІТА», КП Радіокомпанії «Місто над Бугом» та МКП Редакція газети «Вінницька газета».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затвердження рішень про хід       виконання Програми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використання соціальної реклами для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інформування громадськості та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профілактики негативних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явищ у суспільстві на 2017-2020 роки  та Програми висвітлення діяльності Вінницької міської ради, її  виконавчих органів, фінансової підтримки (дотації)  комунальним підприємствам засобів масової інформації у 2017-2020 рр.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рішення виконавчого комітету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«Про нагородження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 нагоди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відзначення Дня радіо, </a:t>
                      </a:r>
                      <a:r>
                        <a:rPr lang="uk-UA" sz="1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телебачення та зв’язку». 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Завершено реформування друкованого засобу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масової інформації  </a:t>
                      </a:r>
                      <a:r>
                        <a:rPr lang="ru-RU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іського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комунального підприємства -  редакції газети «Вінницька газета»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шляхом роздержавлення. </a:t>
                      </a: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Виготовлено та надруковано 6600 примірників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поліграфічної продукції. Виготовлено та розміщено 30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скролів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67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сітілайтів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 54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білбордів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301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постерів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 зупинках громадського транспорту. 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286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uk-UA" sz="1100" b="1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b="1" i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003" marR="3700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00050" indent="-1714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indent="-1714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Діяльність Вінницької міської рад</a:t>
                      </a:r>
                      <a:r>
                        <a:rPr lang="uk-UA" sz="11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та її виконавчих органів висвітлювалась в приватних та державних засобах масової інформації,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а саме було надруковано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58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статтей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 публікації загальною площею 20,08 тис. см</a:t>
                      </a:r>
                      <a:r>
                        <a:rPr lang="uk-UA" sz="1100" b="1" kern="1200" baseline="30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та р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озміщено на інформаційних Інтернет-ресурсах 96 інформацій. </a:t>
                      </a:r>
                      <a:r>
                        <a:rPr lang="uk-UA" sz="11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сторінці новин офіційного сайту Вінницької міської ради </a:t>
                      </a:r>
                      <a:r>
                        <a:rPr lang="uk-UA" sz="1100" b="1" u="sng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/>
                        </a:rPr>
                        <a:t>http://www.vmr.gov.ua/Lists/CityNews/News.aspx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департаментом у справах ЗМІ та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зв’язків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 громадськістю було підготовлено та розміщено 896 прес-релізів та прес-анонсів, а також 285 фоторепортажів з подій та заходів, які відбувались у місті.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Співпраця із усіма основними ЗМІ, яких нараховується близька двох десятків (телебачення, друковані видання, Інтернет-сайти, радіо). Завдяки чіткої системи взаємодії із ЗМІ, яка включає: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Ø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оперативне інформування працівників засобів масової інформації про заплановані події і запрошення їх на заходи;</a:t>
                      </a:r>
                    </a:p>
                    <a:p>
                      <a:pPr marL="171450" lvl="0" indent="-171450" algn="just">
                        <a:buFont typeface="Wingdings" panose="05000000000000000000" pitchFamily="2" charset="2"/>
                        <a:buChar char="Ø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сприяння журналістам місцевих та національних мас-медіа в отриманні інформації про діяльність Вінницької міської ради та її виконавчих органів, а також в організації коментарів та інтерв’ю посадових осіб;</a:t>
                      </a:r>
                    </a:p>
                    <a:p>
                      <a:pPr marL="171450" lvl="0" indent="-171450" algn="just">
                        <a:buFont typeface="Wingdings" panose="05000000000000000000" pitchFamily="2" charset="2"/>
                        <a:buChar char="Ø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інформування місцевих та національних засобів масової інформації про події, які відбуваються у місті, шляхом розповсюдження прес-анонсів та прес-релізів на офіційному сайті Вінницької міської ради та електронною розсилкою на майже 200 персональні та редакційні адреси працівників мас-медіа.</a:t>
                      </a:r>
                    </a:p>
                    <a:p>
                      <a:pPr marL="2286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uk-UA" sz="1100" b="1" i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003" marR="37003" marT="0" marB="0">
                    <a:noFill/>
                  </a:tcPr>
                </a:tc>
              </a:tr>
            </a:tbl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2267744" y="476672"/>
            <a:ext cx="6336704" cy="50405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про роботу департаменту у справах ЗМІ та </a:t>
            </a:r>
            <a:r>
              <a:rPr lang="uk-UA" sz="16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зв’язків</a:t>
            </a:r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громадськістю в 2018 році</a:t>
            </a:r>
            <a:endParaRPr lang="uk-UA" sz="16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76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12C5AFD-5505-4B75-96AF-B42B36E5F867}"/>
</file>

<file path=customXml/itemProps2.xml><?xml version="1.0" encoding="utf-8"?>
<ds:datastoreItem xmlns:ds="http://schemas.openxmlformats.org/officeDocument/2006/customXml" ds:itemID="{91192E04-F4F6-4E88-A293-FE5833EC9215}">
  <ds:schemaRefs>
    <ds:schemaRef ds:uri="http://purl.org/dc/terms/"/>
    <ds:schemaRef ds:uri="6654b800-ff07-47bd-b27f-b700385f95c6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8211D9D-73FE-4DBB-BDE4-5F511BB7764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08C9BFB-8C23-4403-8129-0A98AD66CA46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2623</TotalTime>
  <Words>374</Words>
  <Application>Microsoft Office PowerPoint</Application>
  <PresentationFormat>Екран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Wingdings</vt:lpstr>
      <vt:lpstr>Тема1</vt:lpstr>
      <vt:lpstr>Презентація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Муніципальний спортивний клуб</dc:title>
  <dc:creator>Admin</dc:creator>
  <cp:lastModifiedBy>Душак Альона Володимирівна</cp:lastModifiedBy>
  <cp:revision>261</cp:revision>
  <dcterms:created xsi:type="dcterms:W3CDTF">2011-10-03T19:31:00Z</dcterms:created>
  <dcterms:modified xsi:type="dcterms:W3CDTF">2019-10-30T12:49:24Z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  <property fmtid="{D5CDD505-2E9C-101B-9397-08002B2CF9AE}" pid="3" name="_dlc_DocIdItemGuid">
    <vt:lpwstr>1f7e166a-b95a-4acf-8c8e-cc1c297643ac</vt:lpwstr>
  </property>
</Properties>
</file>